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5" r:id="rId2"/>
    <p:sldId id="277" r:id="rId3"/>
    <p:sldId id="274" r:id="rId4"/>
    <p:sldId id="283" r:id="rId5"/>
    <p:sldId id="289" r:id="rId6"/>
    <p:sldId id="260" r:id="rId7"/>
    <p:sldId id="263" r:id="rId8"/>
    <p:sldId id="266" r:id="rId9"/>
    <p:sldId id="273" r:id="rId10"/>
    <p:sldId id="272" r:id="rId11"/>
    <p:sldId id="270" r:id="rId12"/>
    <p:sldId id="284" r:id="rId13"/>
    <p:sldId id="290" r:id="rId14"/>
    <p:sldId id="285" r:id="rId15"/>
    <p:sldId id="291" r:id="rId16"/>
    <p:sldId id="286" r:id="rId17"/>
    <p:sldId id="292" r:id="rId18"/>
    <p:sldId id="287" r:id="rId19"/>
    <p:sldId id="293" r:id="rId20"/>
  </p:sldIdLst>
  <p:sldSz cx="9144000" cy="6858000" type="screen4x3"/>
  <p:notesSz cx="6858000" cy="9144000"/>
  <p:embeddedFontLst>
    <p:embeddedFont>
      <p:font typeface="Segoe UI Semilight" pitchFamily="34" charset="0"/>
      <p:regular r:id="rId21"/>
      <p:italic r:id="rId22"/>
    </p:embeddedFont>
    <p:embeddedFont>
      <p:font typeface="Segoe UI Emoji" pitchFamily="34" charset="0"/>
      <p:regular r:id="rId23"/>
    </p:embeddedFont>
    <p:embeddedFont>
      <p:font typeface="Matilda" charset="0"/>
      <p:regular r:id="rId2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33"/>
    <a:srgbClr val="EFADA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28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I:\&#1056;&#1052;&#1054;\palchikovye_igry_dlya_malyshej_Tuk_tuki_tok_(vmuzice.com).mp3" TargetMode="Externa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56;&#1052;&#1054;\palchikovye_igry_dlya_malyshej_Tuk_tuki_tok_(vmuzice.com).mp3" TargetMode="Externa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I:\&#1056;&#1052;&#1054;\Neizvesten_vyglyanulo_solnyshko_plecshet_na_lugu_(vmuzice.me)%20&#8212;%20&#1082;&#1086;&#1087;&#1080;&#1103;.mp3" TargetMode="Externa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s44.radikal.ru/i103/1109/10/506a30838766.png" TargetMode="External"/><Relationship Id="rId3" Type="http://schemas.openxmlformats.org/officeDocument/2006/relationships/hyperlink" Target="http://openclipart.org/image/2400px/svg_to_png/177972/1368310520.png" TargetMode="External"/><Relationship Id="rId7" Type="http://schemas.openxmlformats.org/officeDocument/2006/relationships/hyperlink" Target="https://img-fotki.yandex.ru/get/4526/66124276.2c/0_65b30_789d6871_orig" TargetMode="External"/><Relationship Id="rId2" Type="http://schemas.openxmlformats.org/officeDocument/2006/relationships/hyperlink" Target="https://img-fotki.yandex.ru/get/4138/139440740.5f/0_98061_48c42d23_ori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mg-fotki.yandex.ru/get/15524/66124276.2ed/0_c516b_e5890d50_orig" TargetMode="External"/><Relationship Id="rId5" Type="http://schemas.openxmlformats.org/officeDocument/2006/relationships/hyperlink" Target="http://us.cdn4.123rf.com/168nwm/barbaliss/barbaliss1204/barbaliss120400025/13417266-yellow-butterfly-isolated-on-white-background-vector-illustration.jpg" TargetMode="External"/><Relationship Id="rId4" Type="http://schemas.openxmlformats.org/officeDocument/2006/relationships/hyperlink" Target="http://s4.pic4you.ru/y2014/06-16/12216/4451174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Desktop\&#1087;&#1088;&#1086;&#1077;&#1082;&#1090;&#1099;\Nachalo_skazki_-_V_gostyah_u_skazki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Desktop\&#1087;&#1088;&#1086;&#1077;&#1082;&#1090;&#1099;\&#1050;&#1083;&#1072;&#1089;&#1089;&#1085;&#1072;&#1103;%20&#1080;%20&#1074;&#1077;&#1089;&#1077;&#1083;&#1072;&#1103;%20&#1085;&#1072;&#1088;&#1086;&#1076;&#1085;&#1072;&#1103;%20-%20&#1092;&#1086;&#1085;&#1086;&#1074;&#1072;&#1103;%20&#1084;&#1091;&#1079;&#1099;&#1082;&#1072;%20&#1044;&#1077;&#1090;&#1089;&#1082;&#1072;&#1103;.mp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МУНИЦИПАЛЬНОЕ КАЗЕННОЕ ДОШКОЛЬНОЕ ОБРАЗОВАТЕЛЬНОЕ УЧРЕЖДЕНИЕ ДЕТСКИЙ САД ОБЩЕРАЗВИВАЮЩЕГО ВИДА № 32 «Сказка» с. Хороль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Хорольского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района Приморского края. 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285992"/>
            <a:ext cx="80622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Путешествие в сказку «Колобок».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4071942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Воспитатель: Фирсова Светлана Филипповна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воспитатель 1 квалификационной категории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5857892"/>
            <a:ext cx="1176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с. Хороль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2018 год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285992"/>
            <a:ext cx="253035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214554"/>
            <a:ext cx="2357454" cy="389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500306"/>
            <a:ext cx="2786082" cy="3302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clrChange>
              <a:clrFrom>
                <a:srgbClr val="F9FFFD"/>
              </a:clrFrom>
              <a:clrTo>
                <a:srgbClr val="F9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357430"/>
            <a:ext cx="296216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letnews.ru/wp-content/uploads/2015/05/1411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857232"/>
            <a:ext cx="7550356" cy="4643470"/>
          </a:xfrm>
          <a:prstGeom prst="rect">
            <a:avLst/>
          </a:prstGeom>
          <a:noFill/>
        </p:spPr>
      </p:pic>
      <p:pic>
        <p:nvPicPr>
          <p:cNvPr id="3" name="palchikovye_igry_dlya_malyshej_Tuk_tuki_tok_(vmuzic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857356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9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54fe8a53876908ba1d286b96fe83c7e-l&amp;n=1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9336" y="1600200"/>
            <a:ext cx="6114498" cy="4547658"/>
          </a:xfrm>
          <a:prstGeom prst="rect">
            <a:avLst/>
          </a:prstGeom>
          <a:noFill/>
        </p:spPr>
      </p:pic>
      <p:pic>
        <p:nvPicPr>
          <p:cNvPr id="5" name="palchikovye_igry_dlya_malyshej_Tuk_tuki_tok_(vmuzic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929586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9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stat9.privet.ru/lr/8ea5fc35e4cf4422f243e9ed06983e7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928670"/>
            <a:ext cx="6786610" cy="4949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t1.pixers.pics/img/posterler-parlak-gunes-tarafindan-sicradigini-kurt-bir-magarada-yakin-birakir.png?H4sIAAAAAAAAAyWKUQrCMBBEr6Mgne1WtkkP0N8eoWzKRiMioUlBPL0RmY95zBscr6LRENOz2l6m3Ur62GkkutAZ91pzmYAydDm9m2-1FfwZ7YR5gTAcgQX0W9Z5EXbEQquqp9EZca-sIq6ncFUfhxYLW_DdI9--r-K3d4AAAAA=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639094"/>
            <a:ext cx="6667500" cy="444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s04.infourok.ru/uploads/ex/0067/0007dc1e-fd4af789/hello_html_524361d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642918"/>
            <a:ext cx="7313218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55.radikal.ru/i148/1107/92/98963b6c6cb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im0-tub-ru.yandex.net/i?id=5751634378bb554373c42c7365cd4e22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714356"/>
            <a:ext cx="5786478" cy="5320901"/>
          </a:xfrm>
          <a:prstGeom prst="rect">
            <a:avLst/>
          </a:prstGeom>
          <a:noFill/>
        </p:spPr>
      </p:pic>
      <p:pic>
        <p:nvPicPr>
          <p:cNvPr id="4" name="Neizvesten_vyglyanulo_solnyshko_plecshet_na_lugu_(vmuzice.me) — коп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428728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5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428868"/>
            <a:ext cx="8229600" cy="1143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1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Интернет – ресурсы</a:t>
            </a:r>
            <a:br>
              <a:rPr lang="ru-RU" sz="1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</a:br>
            <a:r>
              <a:rPr lang="ru-RU" sz="1300" i="1" dirty="0" smtClean="0">
                <a:latin typeface="+mn-lt"/>
              </a:rPr>
              <a:t/>
            </a:r>
            <a:br>
              <a:rPr lang="ru-RU" sz="1300" i="1" dirty="0" smtClean="0">
                <a:latin typeface="+mn-lt"/>
              </a:rPr>
            </a:br>
            <a:r>
              <a:rPr lang="ru-RU" sz="1300" i="1" dirty="0" smtClean="0">
                <a:latin typeface="+mn-lt"/>
              </a:rPr>
              <a:t/>
            </a:r>
            <a:br>
              <a:rPr lang="ru-RU" sz="1300" i="1" dirty="0" smtClean="0">
                <a:latin typeface="+mn-lt"/>
              </a:rPr>
            </a:br>
            <a:r>
              <a:rPr lang="ru-RU" sz="1300" b="1" i="1" dirty="0" smtClean="0">
                <a:latin typeface="+mn-lt"/>
              </a:rPr>
              <a:t/>
            </a:r>
            <a:br>
              <a:rPr lang="ru-RU" sz="1300" b="1" i="1" dirty="0" smtClean="0">
                <a:latin typeface="+mn-lt"/>
              </a:rPr>
            </a:br>
            <a:r>
              <a:rPr lang="en-US" sz="1300" i="1" dirty="0" smtClean="0">
                <a:latin typeface="+mn-lt"/>
                <a:hlinkClick r:id="rId2"/>
              </a:rPr>
              <a:t>https://img-fotki.yandex.ru/get/4138/139440740.5f/0_98061_48c42d23_orig</a:t>
            </a:r>
            <a:r>
              <a:rPr lang="ru-RU" sz="1300" i="1" dirty="0" smtClean="0">
                <a:latin typeface="+mn-lt"/>
              </a:rPr>
              <a:t>  </a:t>
            </a:r>
            <a:br>
              <a:rPr lang="ru-RU" sz="1300" i="1" dirty="0" smtClean="0">
                <a:latin typeface="+mn-lt"/>
              </a:rPr>
            </a:br>
            <a:r>
              <a:rPr lang="en-US" sz="1300" i="1" dirty="0" smtClean="0">
                <a:latin typeface="+mn-lt"/>
                <a:hlinkClick r:id="rId3"/>
              </a:rPr>
              <a:t>http://openclipart.org/image/2400px/svg_to_png/177972/1368310520.png</a:t>
            </a:r>
            <a:r>
              <a:rPr lang="ru-RU" sz="1300" i="1" dirty="0" smtClean="0">
                <a:latin typeface="+mn-lt"/>
              </a:rPr>
              <a:t> </a:t>
            </a:r>
            <a:br>
              <a:rPr lang="ru-RU" sz="1300" i="1" dirty="0" smtClean="0">
                <a:latin typeface="+mn-lt"/>
              </a:rPr>
            </a:br>
            <a:r>
              <a:rPr lang="en-US" sz="1300" i="1" dirty="0" smtClean="0">
                <a:latin typeface="+mn-lt"/>
                <a:hlinkClick r:id="rId4"/>
              </a:rPr>
              <a:t>http://s4.pic4you.ru/y2014/06-16/12216/4451174.png</a:t>
            </a:r>
            <a:r>
              <a:rPr lang="ru-RU" sz="1300" i="1" dirty="0" smtClean="0">
                <a:latin typeface="+mn-lt"/>
              </a:rPr>
              <a:t> </a:t>
            </a:r>
            <a:r>
              <a:rPr lang="ru-RU" sz="1300" b="1" i="1" dirty="0" smtClean="0">
                <a:latin typeface="+mn-lt"/>
              </a:rPr>
              <a:t/>
            </a:r>
            <a:br>
              <a:rPr lang="ru-RU" sz="1300" b="1" i="1" dirty="0" smtClean="0">
                <a:latin typeface="+mn-lt"/>
              </a:rPr>
            </a:br>
            <a:r>
              <a:rPr lang="en-US" sz="1300" i="1" dirty="0" smtClean="0">
                <a:latin typeface="+mn-lt"/>
                <a:hlinkClick r:id="rId5"/>
              </a:rPr>
              <a:t>http://us.cdn4.123rf.com/168nwm/barbaliss/barbaliss1204/barbaliss120400025/13417266-yellow-butterfly-isolated-on-white-background-vector-illustration.jpg</a:t>
            </a:r>
            <a:r>
              <a:rPr lang="ru-RU" sz="1300" i="1" dirty="0" smtClean="0">
                <a:latin typeface="+mn-lt"/>
              </a:rPr>
              <a:t> </a:t>
            </a:r>
            <a:br>
              <a:rPr lang="ru-RU" sz="1300" i="1" dirty="0" smtClean="0">
                <a:latin typeface="+mn-lt"/>
              </a:rPr>
            </a:br>
            <a:r>
              <a:rPr lang="ru-RU" sz="1300" b="1" i="1" dirty="0" smtClean="0">
                <a:latin typeface="+mn-lt"/>
              </a:rPr>
              <a:t>:</a:t>
            </a:r>
            <a:r>
              <a:rPr lang="ru-RU" sz="1300" b="1" i="1" dirty="0" smtClean="0">
                <a:latin typeface="+mn-lt"/>
              </a:rPr>
              <a:t/>
            </a:r>
            <a:br>
              <a:rPr lang="ru-RU" sz="1300" b="1" i="1" dirty="0" smtClean="0">
                <a:latin typeface="+mn-lt"/>
              </a:rPr>
            </a:br>
            <a:r>
              <a:rPr lang="en-US" sz="1300" i="1" dirty="0" smtClean="0">
                <a:latin typeface="+mn-lt"/>
                <a:hlinkClick r:id="rId6"/>
              </a:rPr>
              <a:t>https://img-fotki.yandex.ru/get/15524/66124276.2ed/0_c516b_e5890d50_orig</a:t>
            </a:r>
            <a:r>
              <a:rPr lang="ru-RU" sz="1300" i="1" dirty="0" smtClean="0">
                <a:latin typeface="+mn-lt"/>
              </a:rPr>
              <a:t> </a:t>
            </a:r>
            <a:br>
              <a:rPr lang="ru-RU" sz="1300" i="1" dirty="0" smtClean="0">
                <a:latin typeface="+mn-lt"/>
              </a:rPr>
            </a:br>
            <a:r>
              <a:rPr lang="ru-RU" sz="1300" b="1" i="1" dirty="0" smtClean="0">
                <a:latin typeface="+mn-lt"/>
              </a:rPr>
              <a:t/>
            </a:r>
            <a:br>
              <a:rPr lang="ru-RU" sz="1300" b="1" i="1" dirty="0" smtClean="0">
                <a:latin typeface="+mn-lt"/>
              </a:rPr>
            </a:br>
            <a:r>
              <a:rPr lang="en-US" sz="1300" i="1" dirty="0" smtClean="0">
                <a:latin typeface="+mn-lt"/>
                <a:hlinkClick r:id="rId7"/>
              </a:rPr>
              <a:t>https://img-fotki.yandex.ru/get/4526/66124276.2c/0_65b30_789d6871_orig</a:t>
            </a:r>
            <a:r>
              <a:rPr lang="ru-RU" sz="1300" i="1" dirty="0" smtClean="0">
                <a:latin typeface="+mn-lt"/>
              </a:rPr>
              <a:t> </a:t>
            </a:r>
            <a:br>
              <a:rPr lang="ru-RU" sz="1300" i="1" dirty="0" smtClean="0">
                <a:latin typeface="+mn-lt"/>
              </a:rPr>
            </a:br>
            <a:r>
              <a:rPr lang="ru-RU" sz="1300" b="1" i="1" dirty="0" smtClean="0">
                <a:latin typeface="+mn-lt"/>
              </a:rPr>
              <a:t/>
            </a:r>
            <a:br>
              <a:rPr lang="ru-RU" sz="1300" b="1" i="1" dirty="0" smtClean="0">
                <a:latin typeface="+mn-lt"/>
              </a:rPr>
            </a:br>
            <a:r>
              <a:rPr lang="en-US" sz="1300" i="1" dirty="0" smtClean="0">
                <a:latin typeface="+mn-lt"/>
              </a:rPr>
              <a:t>https://</a:t>
            </a:r>
            <a:r>
              <a:rPr lang="en-US" sz="1300" i="1" dirty="0" smtClean="0">
                <a:latin typeface="+mn-lt"/>
              </a:rPr>
              <a:t>img-fotki.yandex.ru/get/6617/66124276.ef/0_89c5b_cad8a2c3_orig</a:t>
            </a:r>
            <a:r>
              <a:rPr lang="ru-RU" sz="1300" b="1" i="1" dirty="0" smtClean="0">
                <a:latin typeface="+mn-lt"/>
              </a:rPr>
              <a:t/>
            </a:r>
            <a:br>
              <a:rPr lang="ru-RU" sz="1300" b="1" i="1" dirty="0" smtClean="0">
                <a:latin typeface="+mn-lt"/>
              </a:rPr>
            </a:br>
            <a:r>
              <a:rPr lang="en-US" sz="1300" i="1" dirty="0" smtClean="0">
                <a:latin typeface="+mn-lt"/>
                <a:hlinkClick r:id="rId8"/>
              </a:rPr>
              <a:t>http://s44.radikal.ru/i103/1109/10/506a30838766.png</a:t>
            </a:r>
            <a:r>
              <a:rPr lang="ru-RU" sz="1300" i="1" dirty="0" smtClean="0">
                <a:latin typeface="+mn-lt"/>
              </a:rPr>
              <a:t>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47974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В мире много разных сказок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Грустных и смешных,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Но прожить на свете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Нам нельзя без них.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В сказке может все случиться,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Наша сказка впереди,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Сказка в двери постучится –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Скажем гостье: 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«Заходи»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  <a:t>.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Segoe UI Semilight" pitchFamily="34" charset="0"/>
                <a:ea typeface="Segoe UI Emoji" pitchFamily="34" charset="0"/>
                <a:cs typeface="Segoe UI Semilight" pitchFamily="34" charset="0"/>
              </a:rPr>
            </a:br>
            <a:endParaRPr lang="ru-RU" sz="3200" b="1" dirty="0">
              <a:solidFill>
                <a:schemeClr val="accent3">
                  <a:lumMod val="75000"/>
                </a:schemeClr>
              </a:solidFill>
              <a:latin typeface="Segoe UI Semilight" pitchFamily="34" charset="0"/>
              <a:ea typeface="Segoe UI Emoji" pitchFamily="34" charset="0"/>
              <a:cs typeface="Segoe UI Semilight" pitchFamily="34" charset="0"/>
            </a:endParaRPr>
          </a:p>
        </p:txBody>
      </p:sp>
      <p:pic>
        <p:nvPicPr>
          <p:cNvPr id="5" name="Nachalo_skazki_-_V_gostyah_u_skaz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358082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500042"/>
            <a:ext cx="6573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/>
          </a:p>
          <a:p>
            <a:endParaRPr lang="ru-RU" sz="1600" dirty="0"/>
          </a:p>
        </p:txBody>
      </p:sp>
      <p:pic>
        <p:nvPicPr>
          <p:cNvPr id="6" name="Классная и веселая народная - фоновая музыка Детск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215206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3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https://im0-tub-ru.yandex.net/i?id=d1925768fc1c03817497d121e05c27fe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000108"/>
            <a:ext cx="5217874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erk-kirov.ru/wp-content/uploads/2015/09/157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1097" y="1600200"/>
            <a:ext cx="678180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02474" y="829606"/>
            <a:ext cx="6984241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500" b="1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69000">
                      <a:srgbClr val="339933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Угадай,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500" b="1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69000">
                      <a:srgbClr val="339933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чья тень.</a:t>
            </a:r>
            <a:endParaRPr kumimoji="0" lang="ru-RU" sz="8800" b="1" i="0" u="none" strike="noStrike" kern="1200" normalizeH="0" baseline="0" noProof="0" dirty="0" smtClean="0">
              <a:ln w="11430"/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12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69000">
                    <a:srgbClr val="339933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4375" y="4725144"/>
            <a:ext cx="3960440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404664"/>
            <a:ext cx="7704856" cy="792088"/>
          </a:xfrm>
        </p:spPr>
        <p:txBody>
          <a:bodyPr/>
          <a:lstStyle/>
          <a:p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1026" name="Picture 2" descr="C:\Users\user\Desktop\94792081_7960b6fe29d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9" y="1428737"/>
            <a:ext cx="2714644" cy="3758738"/>
          </a:xfrm>
          <a:prstGeom prst="rect">
            <a:avLst/>
          </a:prstGeom>
          <a:noFill/>
        </p:spPr>
      </p:pic>
      <p:pic>
        <p:nvPicPr>
          <p:cNvPr id="1027" name="Picture 3" descr="C:\Users\user\Desktop\94792081_7960b6fe29d7 — копия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571612"/>
            <a:ext cx="2928958" cy="36446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500306"/>
            <a:ext cx="268476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500306"/>
            <a:ext cx="2500330" cy="309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214554"/>
            <a:ext cx="2786082" cy="376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285992"/>
            <a:ext cx="2857520" cy="344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54</Words>
  <Application>Microsoft Office PowerPoint</Application>
  <PresentationFormat>Экран (4:3)</PresentationFormat>
  <Paragraphs>10</Paragraphs>
  <Slides>19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Times New Roman</vt:lpstr>
      <vt:lpstr>Segoe UI Semilight</vt:lpstr>
      <vt:lpstr>Segoe UI Emoji</vt:lpstr>
      <vt:lpstr>Matilda</vt:lpstr>
      <vt:lpstr>Тема Office</vt:lpstr>
      <vt:lpstr>МУНИЦИПАЛЬНОЕ КАЗЕННОЕ ДОШКОЛЬНОЕ ОБРАЗОВАТЕЛЬНОЕ УЧРЕЖДЕНИЕ ДЕТСКИЙ САД ОБЩЕРАЗВИВАЮЩЕГО ВИДА № 32 «Сказка» с. Хороль Хорольского района Приморского края. </vt:lpstr>
      <vt:lpstr>В мире много разных сказок Грустных и смешных, Но прожить на свете Нам нельзя без них. В сказке может все случиться, Наша сказка впереди, Сказка в двери постучится – Скажем гостье: «Заходи».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Интернет – ресурсы    https://img-fotki.yandex.ru/get/4138/139440740.5f/0_98061_48c42d23_orig   http://openclipart.org/image/2400px/svg_to_png/177972/1368310520.png  http://s4.pic4you.ru/y2014/06-16/12216/4451174.png  http://us.cdn4.123rf.com/168nwm/barbaliss/barbaliss1204/barbaliss120400025/13417266-yellow-butterfly-isolated-on-white-background-vector-illustration.jpg  : https://img-fotki.yandex.ru/get/15524/66124276.2ed/0_c516b_e5890d50_orig   https://img-fotki.yandex.ru/get/4526/66124276.2c/0_65b30_789d6871_orig   https://img-fotki.yandex.ru/get/6617/66124276.ef/0_89c5b_cad8a2c3_orig http://s44.radikal.ru/i103/1109/10/506a30838766.png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61</cp:revision>
  <dcterms:created xsi:type="dcterms:W3CDTF">2013-08-23T08:38:35Z</dcterms:created>
  <dcterms:modified xsi:type="dcterms:W3CDTF">2018-01-25T02:37:46Z</dcterms:modified>
</cp:coreProperties>
</file>