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62" r:id="rId8"/>
    <p:sldId id="261" r:id="rId9"/>
    <p:sldId id="264" r:id="rId10"/>
    <p:sldId id="263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76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4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932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2002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568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7377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872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1717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76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48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03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812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921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38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00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45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9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54662D4-FF24-4403-915F-09912CE8137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4052E78-F9CF-497D-8CDC-E97F82F8D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606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7012" y="1295399"/>
            <a:ext cx="8001000" cy="2971801"/>
          </a:xfrm>
        </p:spPr>
        <p:txBody>
          <a:bodyPr/>
          <a:lstStyle/>
          <a:p>
            <a:r>
              <a:rPr lang="ru-RU" dirty="0" smtClean="0"/>
              <a:t>Проблемная                       педагогическая   ситуация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1601" y="456168"/>
            <a:ext cx="1066641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сад № 322 компенсирующего вида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660130, г. Красноярск, ул. Гусарова, 31            ____________________________                               тел. 246-47-79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06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62038" y="7429498"/>
            <a:ext cx="8001000" cy="29718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6172198"/>
            <a:ext cx="6400800" cy="5461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Включаются в игру остальные детки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380998"/>
            <a:ext cx="4154488" cy="5791200"/>
          </a:xfrm>
          <a:prstGeom prst="rect">
            <a:avLst/>
          </a:prstGeom>
        </p:spPr>
      </p:pic>
      <p:sp>
        <p:nvSpPr>
          <p:cNvPr id="5" name="Штриховая стрелка вправо 4"/>
          <p:cNvSpPr/>
          <p:nvPr/>
        </p:nvSpPr>
        <p:spPr>
          <a:xfrm rot="10800000">
            <a:off x="6654800" y="2628900"/>
            <a:ext cx="4406900" cy="2188633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41006" y="5693833"/>
            <a:ext cx="3810000" cy="194733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Показ сказок родителям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85799"/>
            <a:ext cx="3760788" cy="4826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00" y="685799"/>
            <a:ext cx="5346700" cy="4826001"/>
          </a:xfrm>
          <a:prstGeom prst="rect">
            <a:avLst/>
          </a:prstGeom>
        </p:spPr>
      </p:pic>
      <p:sp>
        <p:nvSpPr>
          <p:cNvPr id="6" name="Штриховая стрелка вправо 5"/>
          <p:cNvSpPr/>
          <p:nvPr/>
        </p:nvSpPr>
        <p:spPr>
          <a:xfrm>
            <a:off x="4541044" y="2565398"/>
            <a:ext cx="1878012" cy="1066801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6412" y="1435099"/>
            <a:ext cx="8001000" cy="2971801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br>
              <a:rPr lang="ru-RU" dirty="0" smtClean="0"/>
            </a:br>
            <a:r>
              <a:rPr lang="ru-RU" dirty="0" smtClean="0"/>
              <a:t>за </a:t>
            </a:r>
            <a:br>
              <a:rPr lang="ru-RU" dirty="0" smtClean="0"/>
            </a:br>
            <a:r>
              <a:rPr lang="ru-RU" dirty="0" smtClean="0"/>
              <a:t>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91185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186112" y="554564"/>
            <a:ext cx="56515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Ребенок</a:t>
            </a:r>
            <a:endParaRPr lang="ru-RU" sz="4000" dirty="0"/>
          </a:p>
        </p:txBody>
      </p:sp>
      <p:sp>
        <p:nvSpPr>
          <p:cNvPr id="14" name="Ромб 13"/>
          <p:cNvSpPr/>
          <p:nvPr/>
        </p:nvSpPr>
        <p:spPr>
          <a:xfrm>
            <a:off x="1839912" y="3416300"/>
            <a:ext cx="3073400" cy="3048000"/>
          </a:xfrm>
          <a:prstGeom prst="diamond">
            <a:avLst/>
          </a:prstGeom>
          <a:ln>
            <a:solidFill>
              <a:schemeClr val="bg2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Гиперак-тивный</a:t>
            </a:r>
            <a:endParaRPr lang="ru-RU" sz="2400" dirty="0"/>
          </a:p>
        </p:txBody>
      </p:sp>
      <p:sp>
        <p:nvSpPr>
          <p:cNvPr id="15" name="Ромб 14"/>
          <p:cNvSpPr/>
          <p:nvPr/>
        </p:nvSpPr>
        <p:spPr>
          <a:xfrm>
            <a:off x="6783881" y="3568700"/>
            <a:ext cx="3187700" cy="2997200"/>
          </a:xfrm>
          <a:prstGeom prst="diamond">
            <a:avLst/>
          </a:prstGeom>
          <a:ln>
            <a:solidFill>
              <a:schemeClr val="accent1">
                <a:alpha val="6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тяжелыми речевыми нарушения-ми</a:t>
            </a:r>
            <a:endParaRPr lang="ru-RU" dirty="0"/>
          </a:p>
        </p:txBody>
      </p:sp>
      <p:sp>
        <p:nvSpPr>
          <p:cNvPr id="16" name="Двойная стрелка влево/вправо 15"/>
          <p:cNvSpPr/>
          <p:nvPr/>
        </p:nvSpPr>
        <p:spPr>
          <a:xfrm rot="18631547">
            <a:off x="4254499" y="3171825"/>
            <a:ext cx="1470026" cy="463548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 rot="3128505">
            <a:off x="6072681" y="3165537"/>
            <a:ext cx="1422400" cy="47821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80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412" y="609600"/>
            <a:ext cx="8878888" cy="4038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Цель: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Становление самостоятельности, целенаправленности и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 собственных действий через театрализованную деятельность.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45677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5312" y="5262032"/>
            <a:ext cx="8534400" cy="1507067"/>
          </a:xfrm>
        </p:spPr>
        <p:txBody>
          <a:bodyPr>
            <a:normAutofit/>
          </a:bodyPr>
          <a:lstStyle/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6912" y="1168400"/>
            <a:ext cx="8534400" cy="477943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7600" dirty="0" smtClean="0"/>
              <a:t>  </a:t>
            </a:r>
            <a:r>
              <a:rPr lang="ru-RU" sz="12800" dirty="0" smtClean="0"/>
              <a:t>Задачи:</a:t>
            </a:r>
          </a:p>
          <a:p>
            <a:r>
              <a:rPr lang="ru-RU" sz="7200" dirty="0" smtClean="0"/>
              <a:t>• формирование положительных взаимоотношений между детьми в процессе совместной деятельности;</a:t>
            </a:r>
          </a:p>
          <a:p>
            <a:r>
              <a:rPr lang="ru-RU" sz="7200" dirty="0" smtClean="0"/>
              <a:t>• развитие эмоций;</a:t>
            </a:r>
          </a:p>
          <a:p>
            <a:r>
              <a:rPr lang="ru-RU" sz="7200" dirty="0" smtClean="0"/>
              <a:t>воспитание </a:t>
            </a:r>
            <a:r>
              <a:rPr lang="ru-RU" sz="7200" dirty="0"/>
              <a:t>у ребенка уважения к себе, сознательного отношения к своей деятельности</a:t>
            </a:r>
            <a:r>
              <a:rPr lang="ru-RU" sz="7200" dirty="0" smtClean="0"/>
              <a:t>;</a:t>
            </a:r>
          </a:p>
          <a:p>
            <a:r>
              <a:rPr lang="ru-RU" sz="7200" dirty="0"/>
              <a:t>• развитие памяти, обучение умению планировать свои действия для достижения </a:t>
            </a:r>
            <a:r>
              <a:rPr lang="ru-RU" sz="7200" dirty="0" smtClean="0"/>
              <a:t>результата;</a:t>
            </a:r>
          </a:p>
          <a:p>
            <a:r>
              <a:rPr lang="ru-RU" sz="7200" dirty="0"/>
              <a:t>• овладение выразительными средствами общения: словесными (регулированием темпа, громкости, произнесения, интонации и др.) и невербальными (мимикой, пантомимикой, позами, жестами) </a:t>
            </a:r>
            <a:r>
              <a:rPr lang="ru-RU" sz="7200" dirty="0" smtClean="0"/>
              <a:t>;</a:t>
            </a:r>
          </a:p>
          <a:p>
            <a:r>
              <a:rPr lang="ru-RU" sz="7200" dirty="0"/>
              <a:t>• развитие воображения</a:t>
            </a:r>
            <a:r>
              <a:rPr lang="ru-RU" sz="7200" dirty="0" smtClean="0"/>
              <a:t>;</a:t>
            </a:r>
          </a:p>
          <a:p>
            <a:r>
              <a:rPr lang="ru-RU" sz="7200" dirty="0"/>
              <a:t>• приобщение к совместной дизайн-деятельности по моделированию элементов костюма, декораций, атрибутов</a:t>
            </a:r>
            <a:r>
              <a:rPr lang="ru-RU" sz="7200" dirty="0" smtClean="0"/>
              <a:t>;</a:t>
            </a:r>
          </a:p>
          <a:p>
            <a:r>
              <a:rPr lang="ru-RU" sz="7200" dirty="0"/>
              <a:t>• развитие общей и мелкой моторики: координации движений, мелкой моторики руки, снятие мышечного напряжения, формирование правильной </a:t>
            </a:r>
            <a:r>
              <a:rPr lang="ru-RU" sz="7200" dirty="0" smtClean="0"/>
              <a:t>осанки;</a:t>
            </a:r>
          </a:p>
          <a:p>
            <a:r>
              <a:rPr lang="ru-RU" sz="7200" dirty="0"/>
              <a:t>• умение воплощать в творческом движении настроение, характер и процесс развития образа</a:t>
            </a:r>
            <a:r>
              <a:rPr lang="ru-RU" sz="7200" dirty="0" smtClean="0"/>
              <a:t>;</a:t>
            </a:r>
          </a:p>
          <a:p>
            <a:r>
              <a:rPr lang="ru-RU" sz="7200" dirty="0"/>
              <a:t>• создание выразительного художественного образа</a:t>
            </a:r>
            <a:r>
              <a:rPr lang="ru-RU" sz="7200" dirty="0" smtClean="0"/>
              <a:t>;</a:t>
            </a:r>
          </a:p>
          <a:p>
            <a:r>
              <a:rPr lang="ru-RU" sz="7200" dirty="0"/>
              <a:t>• реализация самостоятельной творческой деятельности детей.</a:t>
            </a:r>
            <a:endParaRPr lang="ru-RU" sz="7200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926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47700"/>
            <a:ext cx="8534400" cy="40386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Первый этап</a:t>
            </a:r>
          </a:p>
          <a:p>
            <a:pPr marL="0" indent="0">
              <a:buNone/>
            </a:pPr>
            <a:r>
              <a:rPr lang="ru-RU" dirty="0" smtClean="0"/>
              <a:t>Проведя индивидуальные наблюдения за детьми своей группы обратила внимание на то что </a:t>
            </a:r>
            <a:r>
              <a:rPr lang="ru-RU" dirty="0"/>
              <a:t>п</a:t>
            </a:r>
            <a:r>
              <a:rPr lang="ru-RU" dirty="0" smtClean="0"/>
              <a:t>риобретенные </a:t>
            </a:r>
            <a:r>
              <a:rPr lang="ru-RU" dirty="0"/>
              <a:t>умения в театрализованных играх дети переносят в повседневную жизнь – это и песни, и танцы, и </a:t>
            </a:r>
            <a:r>
              <a:rPr lang="ru-RU" dirty="0" smtClean="0"/>
              <a:t>стихи.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/>
              <a:t>детей улучшается настроение, уверенность в себе, чувствуют они себя свободнее, </a:t>
            </a:r>
            <a:r>
              <a:rPr lang="ru-RU" dirty="0" err="1" smtClean="0"/>
              <a:t>раскованнее</a:t>
            </a:r>
            <a:r>
              <a:rPr lang="ru-RU" dirty="0" smtClean="0"/>
              <a:t>, </a:t>
            </a:r>
            <a:r>
              <a:rPr lang="ru-RU" dirty="0"/>
              <a:t>общаются доверчивее.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5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312" y="5867400"/>
            <a:ext cx="8394700" cy="279399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Подготовка  материала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612" y="190501"/>
            <a:ext cx="8534400" cy="101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Второй этап.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12" y="1206500"/>
            <a:ext cx="3100388" cy="43052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012" y="1206497"/>
            <a:ext cx="3036888" cy="43052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7712" y="1206497"/>
            <a:ext cx="3608388" cy="430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8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502524" y="5664199"/>
            <a:ext cx="3226203" cy="7493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Заинтересовался один ребенок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5786967"/>
            <a:ext cx="6845300" cy="194733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Игра воспитателя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685799"/>
            <a:ext cx="3316288" cy="47709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12" y="685799"/>
            <a:ext cx="3903750" cy="4770967"/>
          </a:xfrm>
          <a:prstGeom prst="rect">
            <a:avLst/>
          </a:prstGeom>
        </p:spPr>
      </p:pic>
      <p:sp>
        <p:nvSpPr>
          <p:cNvPr id="6" name="Штриховая стрелка вправо 5"/>
          <p:cNvSpPr/>
          <p:nvPr/>
        </p:nvSpPr>
        <p:spPr>
          <a:xfrm>
            <a:off x="4889500" y="2781300"/>
            <a:ext cx="1879600" cy="1270000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46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4650" y="6007100"/>
            <a:ext cx="8001000" cy="5461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Стал показывать сказку другому ребенку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50" y="520700"/>
            <a:ext cx="3448050" cy="5270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00" y="520700"/>
            <a:ext cx="3378200" cy="5270500"/>
          </a:xfrm>
          <a:prstGeom prst="rect">
            <a:avLst/>
          </a:prstGeom>
        </p:spPr>
      </p:pic>
      <p:sp>
        <p:nvSpPr>
          <p:cNvPr id="8" name="Штриховая стрелка вправо 7"/>
          <p:cNvSpPr/>
          <p:nvPr/>
        </p:nvSpPr>
        <p:spPr>
          <a:xfrm>
            <a:off x="8685212" y="3009900"/>
            <a:ext cx="2312988" cy="1689100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45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4712" y="685799"/>
            <a:ext cx="4510088" cy="510540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4712" y="5887212"/>
            <a:ext cx="6359524" cy="8001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Показывают сказку другим ребятишкам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965200" y="3038010"/>
            <a:ext cx="2486024" cy="1611714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5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219</TotalTime>
  <Words>263</Words>
  <Application>Microsoft Office PowerPoint</Application>
  <PresentationFormat>Широкоэкранный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Сектор</vt:lpstr>
      <vt:lpstr>Проблемная                       педагогическая   ситуация</vt:lpstr>
      <vt:lpstr>Презентация PowerPoint</vt:lpstr>
      <vt:lpstr>Цель:   Становление самостоятельности, целенаправленности и саморегуляции собственных действий через театрализованную деятельность.</vt:lpstr>
      <vt:lpstr>  </vt:lpstr>
      <vt:lpstr>Презентация PowerPoint</vt:lpstr>
      <vt:lpstr>Подготовка  материала</vt:lpstr>
      <vt:lpstr>Заинтересовался один ребенок</vt:lpstr>
      <vt:lpstr>Стал показывать сказку другому ребенку</vt:lpstr>
      <vt:lpstr>Презентация PowerPoint</vt:lpstr>
      <vt:lpstr>Презентация PowerPoint</vt:lpstr>
      <vt:lpstr>Презентация PowerPoint</vt:lpstr>
      <vt:lpstr>Спасибо  за 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Жёнька</dc:creator>
  <cp:lastModifiedBy>Жёнька</cp:lastModifiedBy>
  <cp:revision>22</cp:revision>
  <dcterms:created xsi:type="dcterms:W3CDTF">2016-04-19T14:24:46Z</dcterms:created>
  <dcterms:modified xsi:type="dcterms:W3CDTF">2016-04-20T16:11:29Z</dcterms:modified>
</cp:coreProperties>
</file>