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79" r:id="rId2"/>
    <p:sldId id="269" r:id="rId3"/>
    <p:sldId id="282" r:id="rId4"/>
    <p:sldId id="281" r:id="rId5"/>
    <p:sldId id="268" r:id="rId6"/>
    <p:sldId id="256" r:id="rId7"/>
    <p:sldId id="263" r:id="rId8"/>
    <p:sldId id="267" r:id="rId9"/>
    <p:sldId id="266" r:id="rId10"/>
    <p:sldId id="260" r:id="rId11"/>
    <p:sldId id="259" r:id="rId12"/>
    <p:sldId id="257" r:id="rId13"/>
    <p:sldId id="277" r:id="rId14"/>
    <p:sldId id="278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27" autoAdjust="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01907-CD1C-4BCF-829F-24ADE0B26B7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9D754-F5F1-44CB-BC61-8066064D6D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20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gif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1054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Осыпнобугорская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(дошкольные группы)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8064896" cy="3384376"/>
          </a:xfrm>
        </p:spPr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Алиасакова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Надия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Анварбековна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  <a:b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первой </a:t>
            </a:r>
            <a:r>
              <a:rPr lang="ru-RU" sz="40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квалификационной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категории.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ебусы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4000528" cy="182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User\Рабочий стол\ребусы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071942"/>
            <a:ext cx="4000528" cy="1753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928662" y="3429000"/>
            <a:ext cx="135732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гр</a:t>
            </a:r>
            <a:r>
              <a:rPr lang="ru-RU" sz="4000" b="1" dirty="0" smtClean="0">
                <a:solidFill>
                  <a:srgbClr val="0070C0"/>
                </a:solidFill>
              </a:rPr>
              <a:t>и</a:t>
            </a:r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662" y="3429000"/>
            <a:ext cx="135732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граб</a:t>
            </a:r>
            <a:endParaRPr lang="ru-RU" sz="4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5984" y="3429000"/>
            <a:ext cx="135732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ли</a:t>
            </a:r>
            <a:r>
              <a:rPr lang="ru-RU" sz="4000" b="1" dirty="0" smtClean="0">
                <a:solidFill>
                  <a:srgbClr val="FF0000"/>
                </a:solidFill>
              </a:rPr>
              <a:t>ст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85984" y="3429000"/>
            <a:ext cx="135732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28662" y="3429000"/>
            <a:ext cx="271464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грабли</a:t>
            </a:r>
            <a:endParaRPr lang="ru-RU" sz="4000" b="1" dirty="0"/>
          </a:p>
        </p:txBody>
      </p:sp>
      <p:pic>
        <p:nvPicPr>
          <p:cNvPr id="2053" name="Picture 5" descr="C:\Documents and Settings\User\Рабочий стол\Рисунок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1500174"/>
            <a:ext cx="314000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857224" y="5929330"/>
            <a:ext cx="114300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кот</a:t>
            </a:r>
            <a:endParaRPr lang="ru-RU" sz="40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00232" y="5929330"/>
            <a:ext cx="157163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лет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2056" name="Picture 8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929198"/>
            <a:ext cx="500066" cy="357188"/>
          </a:xfrm>
          <a:prstGeom prst="rect">
            <a:avLst/>
          </a:prstGeom>
          <a:noFill/>
        </p:spPr>
      </p:pic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2643174" y="4714884"/>
            <a:ext cx="428628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571736" y="4714884"/>
            <a:ext cx="57150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2000232" y="5929330"/>
            <a:ext cx="157163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лета</a:t>
            </a:r>
            <a:endParaRPr lang="ru-RU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857224" y="5929330"/>
            <a:ext cx="271464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котлета</a:t>
            </a:r>
            <a:endParaRPr lang="ru-RU" sz="4000" b="1" dirty="0"/>
          </a:p>
        </p:txBody>
      </p:sp>
      <p:pic>
        <p:nvPicPr>
          <p:cNvPr id="4098" name="Picture 2" descr="C:\Documents and Settings\User\Рабочий стол\Рисунок7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000504"/>
            <a:ext cx="3997325" cy="2713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ебусы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4143404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Documents and Settings\User\Рабочий стол\ребусы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143380"/>
            <a:ext cx="4071966" cy="1824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142976" y="3500438"/>
            <a:ext cx="85725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бе</a:t>
            </a:r>
            <a:endParaRPr lang="ru-RU" sz="4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00232" y="3500438"/>
            <a:ext cx="157163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</a:t>
            </a:r>
            <a:r>
              <a:rPr lang="ru-RU" sz="4000" b="1" dirty="0" smtClean="0">
                <a:solidFill>
                  <a:srgbClr val="0070C0"/>
                </a:solidFill>
              </a:rPr>
              <a:t>о</a:t>
            </a:r>
            <a:r>
              <a:rPr lang="ru-RU" sz="4000" b="1" dirty="0" smtClean="0"/>
              <a:t>за</a:t>
            </a:r>
            <a:endParaRPr lang="ru-RU" sz="4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00232" y="3500438"/>
            <a:ext cx="157163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рёза</a:t>
            </a:r>
            <a:endParaRPr lang="ru-RU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3500438"/>
            <a:ext cx="242889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берёза</a:t>
            </a:r>
            <a:endParaRPr lang="ru-RU" sz="4000" b="1" dirty="0"/>
          </a:p>
        </p:txBody>
      </p:sp>
      <p:pic>
        <p:nvPicPr>
          <p:cNvPr id="9" name="Picture 3" descr="C:\Documents and Settings\User\Рабочий стол\9325b24993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1500174"/>
            <a:ext cx="1807427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Documents and Settings\User\Рабочий стол\8845911d4eb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4" y="4214818"/>
            <a:ext cx="2619380" cy="2442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142976" y="6072206"/>
            <a:ext cx="78581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уч</a:t>
            </a:r>
            <a:endParaRPr lang="ru-RU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6072206"/>
            <a:ext cx="171451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</a:t>
            </a:r>
            <a:r>
              <a:rPr lang="ru-RU" sz="4000" b="1" dirty="0" smtClean="0"/>
              <a:t>еник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28794" y="6072206"/>
            <a:ext cx="171451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еник</a:t>
            </a:r>
            <a:endParaRPr lang="ru-RU" sz="4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42976" y="6072206"/>
            <a:ext cx="250033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ученик</a:t>
            </a:r>
            <a:endParaRPr lang="ru-RU" sz="40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3714776" cy="1814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Documents and Settings\User\Рабочий стол\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143380"/>
            <a:ext cx="3571900" cy="1844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71472" y="3429000"/>
            <a:ext cx="178595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ви</a:t>
            </a:r>
            <a:r>
              <a:rPr lang="ru-RU" sz="4000" b="1" dirty="0" smtClean="0">
                <a:solidFill>
                  <a:srgbClr val="FF0000"/>
                </a:solidFill>
              </a:rPr>
              <a:t>шня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3429000"/>
            <a:ext cx="178595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ви</a:t>
            </a:r>
            <a:endParaRPr lang="ru-RU" sz="4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57422" y="3429000"/>
            <a:ext cx="178595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бе</a:t>
            </a:r>
            <a:r>
              <a:rPr lang="ru-RU" sz="4000" b="1" dirty="0" smtClean="0"/>
              <a:t>лка</a:t>
            </a:r>
            <a:endParaRPr lang="ru-RU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3429000"/>
            <a:ext cx="178595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лка</a:t>
            </a:r>
            <a:endParaRPr lang="ru-RU" sz="4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3429000"/>
            <a:ext cx="357190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вилка</a:t>
            </a:r>
            <a:endParaRPr lang="ru-RU" sz="4000" b="1" dirty="0"/>
          </a:p>
        </p:txBody>
      </p:sp>
      <p:pic>
        <p:nvPicPr>
          <p:cNvPr id="5124" name="Picture 4" descr="C:\Documents and Settings\User\Рабочий стол\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087983">
            <a:off x="5599113" y="796263"/>
            <a:ext cx="1574048" cy="3960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214414" y="6000768"/>
            <a:ext cx="78581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ка</a:t>
            </a:r>
            <a:endParaRPr lang="ru-RU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00232" y="6000768"/>
            <a:ext cx="114300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кот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00232" y="6000768"/>
            <a:ext cx="114300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ток</a:t>
            </a:r>
            <a:endParaRPr lang="ru-RU" sz="4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14414" y="6000768"/>
            <a:ext cx="192882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каток</a:t>
            </a:r>
            <a:endParaRPr lang="ru-RU" sz="4000" b="1" dirty="0"/>
          </a:p>
        </p:txBody>
      </p:sp>
      <p:pic>
        <p:nvPicPr>
          <p:cNvPr id="2" name="Picture 2" descr="C:\Documents and Settings\User\Рабочий стол\Рисунок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4143380"/>
            <a:ext cx="4438660" cy="2521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2" grpId="1" animBg="1"/>
      <p:bldP spid="12" grpId="2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User\Рабочий стол\Рисунок9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57628"/>
            <a:ext cx="3500462" cy="2319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714348" y="3500438"/>
            <a:ext cx="85725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пе</a:t>
            </a:r>
            <a:endParaRPr lang="ru-RU" sz="4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71604" y="3500438"/>
            <a:ext cx="57150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08" y="3500438"/>
            <a:ext cx="57150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14612" y="3500438"/>
            <a:ext cx="57150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ц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4348" y="3500438"/>
            <a:ext cx="257176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певец</a:t>
            </a:r>
            <a:endParaRPr lang="ru-RU" sz="4000" b="1" dirty="0"/>
          </a:p>
        </p:txBody>
      </p:sp>
      <p:pic>
        <p:nvPicPr>
          <p:cNvPr id="5125" name="Picture 5" descr="C:\Documents and Settings\User\Рабочий стол\894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500174"/>
            <a:ext cx="2733678" cy="2583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642910" y="6072206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142976" y="6072206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43042" y="6072206"/>
            <a:ext cx="121444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сна</a:t>
            </a:r>
            <a:endParaRPr lang="ru-RU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2910" y="6072206"/>
            <a:ext cx="221457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весна</a:t>
            </a:r>
            <a:endParaRPr lang="ru-RU" sz="4000" b="1" dirty="0"/>
          </a:p>
        </p:txBody>
      </p:sp>
      <p:pic>
        <p:nvPicPr>
          <p:cNvPr id="5126" name="Picture 6" descr="C:\Documents and Settings\User\Рабочий стол\0_1d8f4_4c058f8c_XL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4286256"/>
            <a:ext cx="3071834" cy="2254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8" name="Picture 8" descr="C:\Documents and Settings\User\Рабочий стол\Рисунок8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428736"/>
            <a:ext cx="2857520" cy="211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исунок5 коп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2857520" cy="2158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714612" y="3143248"/>
            <a:ext cx="57150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86116" y="3143248"/>
            <a:ext cx="57150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57620" y="3143248"/>
            <a:ext cx="78581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ач</a:t>
            </a:r>
            <a:endParaRPr lang="ru-RU" sz="4000" b="1" dirty="0"/>
          </a:p>
        </p:txBody>
      </p:sp>
      <p:pic>
        <p:nvPicPr>
          <p:cNvPr id="3075" name="Picture 3" descr="C:\Documents and Settings\User\Рабочий стол\vrach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357298"/>
            <a:ext cx="1857388" cy="2658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714612" y="3143248"/>
            <a:ext cx="192882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врач</a:t>
            </a:r>
            <a:endParaRPr lang="ru-RU" sz="4000" b="1" dirty="0"/>
          </a:p>
        </p:txBody>
      </p:sp>
      <p:pic>
        <p:nvPicPr>
          <p:cNvPr id="3076" name="Picture 4" descr="C:\Documents and Settings\User\Рабочий стол\Рисунок6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86190"/>
            <a:ext cx="4000528" cy="2276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785786" y="6000768"/>
            <a:ext cx="57150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57290" y="6000768"/>
            <a:ext cx="57150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28794" y="6000768"/>
            <a:ext cx="85725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ди</a:t>
            </a:r>
            <a:endParaRPr lang="ru-RU" sz="40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86050" y="6000768"/>
            <a:ext cx="128588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тель</a:t>
            </a:r>
            <a:endParaRPr lang="ru-RU" sz="40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85786" y="6000768"/>
            <a:ext cx="328614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водитель</a:t>
            </a:r>
            <a:endParaRPr lang="ru-RU" sz="4000" b="1" dirty="0"/>
          </a:p>
        </p:txBody>
      </p:sp>
      <p:pic>
        <p:nvPicPr>
          <p:cNvPr id="3077" name="Picture 5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4286256"/>
            <a:ext cx="259659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340768"/>
            <a:ext cx="792088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9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Молодец!!!</a:t>
            </a:r>
            <a:endParaRPr lang="ru-RU" sz="9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08529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67544" y="620688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РЕБУСЫ</a:t>
            </a:r>
          </a:p>
          <a:p>
            <a:pPr algn="ctr"/>
            <a:r>
              <a:rPr lang="ru-RU" sz="6000" b="1" i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b="1" i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ля развития логики и внимания</a:t>
            </a:r>
          </a:p>
          <a:p>
            <a:pPr algn="ctr"/>
            <a:r>
              <a:rPr lang="ru-RU" sz="6000" b="1" i="1" spc="50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000" b="1" i="1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6-7 лет).</a:t>
            </a:r>
            <a:endParaRPr lang="ru-RU" sz="6000" b="1" i="1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5616624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Ребус – это зашифрованное слово, а иногда и фраза с помощью картинок, символов и специальных обозначений.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Прежде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начать, я напомню вам, что запятая впереди означает, что надо убрать первую букву, а если она стоит в конце, то убрать нужно последнюю букву. Количество запятых указывает на количество букв, которое нужно убрать. Если буква перечеркнута, и записана другая буква, то при чтении следует произносить вторую. Когда в ребусе встречается запись из цифр, то нужно назвать все число, а не по одной цифре.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60719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задачи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 расширять кругозор, обогащать словарный запас; развивать логическое мышление, находчивость; прививать умение работать в коллективе.</a:t>
            </a:r>
            <a:b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68345" y="3933056"/>
            <a:ext cx="72007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74607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ocuments and Settings\User\Рабочий стол\34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85992"/>
            <a:ext cx="2857520" cy="1471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C:\Documents and Settings\User\Рабочий стол\1688390_em19 копи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000240"/>
            <a:ext cx="2857520" cy="191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Documents and Settings\User\Рабочий стол\15_item_pict_big_kin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4000504"/>
            <a:ext cx="3367093" cy="2405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Documents and Settings\User\Рабочий стол\934_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4429132"/>
            <a:ext cx="2214578" cy="1599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357290" y="3714752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57356" y="3714752"/>
            <a:ext cx="114300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рот</a:t>
            </a:r>
            <a:endParaRPr lang="ru-RU" sz="4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7290" y="3714752"/>
            <a:ext cx="164307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крот</a:t>
            </a:r>
            <a:endParaRPr lang="ru-RU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14480" y="6143644"/>
            <a:ext cx="128588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кран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42976" y="6143644"/>
            <a:ext cx="56198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э</a:t>
            </a:r>
            <a:endParaRPr lang="ru-RU" sz="4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42976" y="6143644"/>
            <a:ext cx="185738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экран</a:t>
            </a:r>
            <a:endParaRPr lang="ru-RU" sz="40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_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714488"/>
            <a:ext cx="2071702" cy="1603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Documents and Settings\User\Рабочий стол\ad683d454e55dc28cfa5296edd1_pre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000240"/>
            <a:ext cx="2752938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:\Documents and Settings\User\Рабочий стол\4_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500570"/>
            <a:ext cx="2810505" cy="1455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Documents and Settings\User\Рабочий стол\0a29b513f14e2f65d2bf5fd535cbf7f4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572008"/>
            <a:ext cx="2412310" cy="1922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571604" y="3571876"/>
            <a:ext cx="136684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роза</a:t>
            </a:r>
            <a:endParaRPr lang="ru-RU" sz="4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00100" y="3571876"/>
            <a:ext cx="56198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</a:t>
            </a:r>
            <a:endParaRPr lang="ru-RU" sz="4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3571876"/>
            <a:ext cx="192882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гроза</a:t>
            </a:r>
            <a:endParaRPr lang="ru-RU" sz="4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714480" y="6072206"/>
            <a:ext cx="172403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бочка</a:t>
            </a:r>
            <a:endParaRPr lang="ru-RU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8662" y="6072206"/>
            <a:ext cx="77629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ба</a:t>
            </a:r>
            <a:endParaRPr lang="ru-RU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6072206"/>
            <a:ext cx="250033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бабочка</a:t>
            </a:r>
            <a:endParaRPr lang="ru-RU" sz="40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" grpId="0" animBg="1"/>
      <p:bldP spid="11" grpId="0" animBg="1"/>
      <p:bldP spid="12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User\Рабочий стол\13713-big копия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85926"/>
            <a:ext cx="932014" cy="1357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Documents and Settings\User\Рабочий стол\23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428868"/>
            <a:ext cx="901700" cy="774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C:\Documents and Settings\User\Рабочий стол\f9e866fba61e02b432d279755f08a539 копия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16" y="1714488"/>
            <a:ext cx="954080" cy="1435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 descr="C:\Documents and Settings\User\Рабочий стол\23 k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2428868"/>
            <a:ext cx="1066800" cy="73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7" name="Picture 9" descr="C:\Documents and Settings\User\Рабочий стол\23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2428868"/>
            <a:ext cx="825500" cy="72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8" name="Picture 10" descr="C:\Documents and Settings\User\Рабочий стол\23m копи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710" y="2428868"/>
            <a:ext cx="876300" cy="68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9" name="Picture 11" descr="C:\Documents and Settings\User\Рабочий стол\12671-big копия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29322" y="1785926"/>
            <a:ext cx="985836" cy="1334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1" name="Picture 13" descr="C:\Documents and Settings\User\Рабочий стол\12664-big копия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16" y="1785926"/>
            <a:ext cx="1051915" cy="1357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214282" y="3286124"/>
            <a:ext cx="142876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семь</a:t>
            </a:r>
            <a:endParaRPr lang="ru-RU" sz="40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43042" y="3286124"/>
            <a:ext cx="63341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я</a:t>
            </a:r>
            <a:endParaRPr lang="ru-RU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00430" y="3286124"/>
            <a:ext cx="114300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три</a:t>
            </a:r>
            <a:endParaRPr lang="ru-RU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28926" y="3286124"/>
            <a:ext cx="56198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</a:t>
            </a:r>
            <a:endParaRPr lang="ru-RU" sz="40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643438" y="3286124"/>
            <a:ext cx="56198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ж</a:t>
            </a:r>
            <a:endParaRPr lang="ru-RU" sz="40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72198" y="3286124"/>
            <a:ext cx="157163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сорок</a:t>
            </a:r>
            <a:endParaRPr lang="ru-RU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643834" y="3286124"/>
            <a:ext cx="56198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14282" y="3286124"/>
            <a:ext cx="214314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семья</a:t>
            </a:r>
            <a:endParaRPr lang="ru-RU" sz="40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928926" y="3286124"/>
            <a:ext cx="228601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стриж</a:t>
            </a:r>
            <a:endParaRPr lang="ru-RU" sz="4000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72198" y="3286124"/>
            <a:ext cx="221457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сорока</a:t>
            </a:r>
            <a:endParaRPr lang="ru-RU" sz="4000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857884" y="1643050"/>
            <a:ext cx="2786082" cy="1571636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643174" y="1643050"/>
            <a:ext cx="2714644" cy="1571636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8596" y="1643050"/>
            <a:ext cx="1785950" cy="1571636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62" name="Picture 14" descr="C:\Documents and Settings\User\Рабочий стол\1281001649342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42844" y="4357694"/>
            <a:ext cx="2691551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3" name="Picture 15" descr="C:\Documents and Settings\User\Рабочий стол\9b9211 копия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786050" y="4071942"/>
            <a:ext cx="3354184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64" name="Picture 16" descr="C:\Documents and Settings\User\Рабочий стол\magpie копия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 flipH="1">
            <a:off x="6000728" y="3214686"/>
            <a:ext cx="3143272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643050"/>
            <a:ext cx="1900293" cy="2106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C:\Documents and Settings\User\Рабочий стол\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571612"/>
            <a:ext cx="1928826" cy="204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Documents and Settings\User\Рабочий стол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643050"/>
            <a:ext cx="2071702" cy="2128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 descr="C:\Documents and Settings\User\Рабочий стол\2401dc21d5c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4357694"/>
            <a:ext cx="242872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857620" y="4000504"/>
            <a:ext cx="1369286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1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1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Picture 5" descr="G:\Разные картинки\Животные png\Дикие животные\Рисунок56 копия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5429256" y="4214818"/>
            <a:ext cx="3113801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1928794" y="3643314"/>
            <a:ext cx="100013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да</a:t>
            </a:r>
            <a:endParaRPr lang="ru-RU" sz="4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85852" y="3643314"/>
            <a:ext cx="64294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о</a:t>
            </a:r>
            <a:endParaRPr lang="ru-RU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3643314"/>
            <a:ext cx="64294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в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2910" y="3643314"/>
            <a:ext cx="2366978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вода</a:t>
            </a:r>
            <a:endParaRPr lang="ru-RU" sz="40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4678" y="3643314"/>
            <a:ext cx="64294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в</a:t>
            </a:r>
            <a:endParaRPr lang="ru-RU" sz="40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15074" y="3786190"/>
            <a:ext cx="64294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в</a:t>
            </a:r>
            <a:endParaRPr lang="ru-RU" sz="40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857620" y="3643314"/>
            <a:ext cx="64294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о</a:t>
            </a:r>
            <a:endParaRPr lang="ru-RU" sz="4000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58016" y="3786190"/>
            <a:ext cx="64294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о</a:t>
            </a:r>
            <a:endParaRPr lang="ru-RU" sz="4000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500562" y="3643314"/>
            <a:ext cx="1428760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семь</a:t>
            </a:r>
            <a:endParaRPr lang="ru-RU" sz="40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500958" y="3786190"/>
            <a:ext cx="100013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лк</a:t>
            </a:r>
            <a:endParaRPr lang="ru-RU" sz="4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14678" y="3643314"/>
            <a:ext cx="271464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восемь</a:t>
            </a:r>
            <a:endParaRPr lang="ru-RU" sz="40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215074" y="3786190"/>
            <a:ext cx="235745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волк</a:t>
            </a:r>
            <a:endParaRPr lang="ru-RU" sz="40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14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Documents and Settings\User\Рабочий стол\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000504"/>
            <a:ext cx="2714644" cy="1769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Documents and Settings\User\Рабочий стол\rv2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4214818"/>
            <a:ext cx="3357586" cy="2187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C:\Documents and Settings\User\Рабочий стол\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500174"/>
            <a:ext cx="2786082" cy="1934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Documents and Settings\User\Рабочий стол\raven_005 копия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1643050"/>
            <a:ext cx="2500330" cy="20257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00034" y="5929330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5929330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5929330"/>
            <a:ext cx="121444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рот</a:t>
            </a:r>
            <a:endParaRPr lang="ru-RU" sz="4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14612" y="5929330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10" y="3429000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42976" y="3429000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3042" y="3429000"/>
            <a:ext cx="92869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/>
              <a:t>ро</a:t>
            </a:r>
            <a:endParaRPr lang="ru-RU" sz="40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0034" y="5929330"/>
            <a:ext cx="2714644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ворота</a:t>
            </a:r>
            <a:endParaRPr lang="ru-RU" sz="40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71736" y="3429000"/>
            <a:ext cx="500066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10" y="3429000"/>
            <a:ext cx="2428892" cy="4857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ворон</a:t>
            </a:r>
            <a:endParaRPr lang="ru-RU" sz="4000" b="1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885</TotalTime>
  <Words>135</Words>
  <Application>Microsoft Office PowerPoint</Application>
  <PresentationFormat>Экран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общеобразовательное учреждение «Осыпнобугорская СОШ» (дошкольные группы)   </vt:lpstr>
      <vt:lpstr>Презентация PowerPoint</vt:lpstr>
      <vt:lpstr>Ребус – это зашифрованное слово, а иногда и фраза с помощью картинок, символов и специальных обозначений.  Прежде чем начать, я напомню вам, что запятая впереди означает, что надо убрать первую букву, а если она стоит в конце, то убрать нужно последнюю букву. Количество запятых указывает на количество букв, которое нужно убрать. Если буква перечеркнута, и записана другая буква, то при чтении следует произносить вторую. Когда в ребусе встречается запись из цифр, то нужно назвать все число, а не по одной цифре. </vt:lpstr>
      <vt:lpstr>Цели задачи: расширять кругозор, обогащать словарный запас; развивать логическое мышление, находчивость; прививать умение работать в коллективе.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Рубин</cp:lastModifiedBy>
  <cp:revision>98</cp:revision>
  <dcterms:modified xsi:type="dcterms:W3CDTF">2017-12-04T14:26:18Z</dcterms:modified>
</cp:coreProperties>
</file>