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88" r:id="rId10"/>
    <p:sldId id="285" r:id="rId11"/>
    <p:sldId id="265" r:id="rId12"/>
    <p:sldId id="264" r:id="rId13"/>
    <p:sldId id="289" r:id="rId14"/>
    <p:sldId id="266" r:id="rId15"/>
    <p:sldId id="290" r:id="rId16"/>
    <p:sldId id="268" r:id="rId17"/>
    <p:sldId id="267" r:id="rId18"/>
    <p:sldId id="291" r:id="rId19"/>
    <p:sldId id="269" r:id="rId20"/>
    <p:sldId id="292" r:id="rId21"/>
    <p:sldId id="270" r:id="rId22"/>
    <p:sldId id="293" r:id="rId23"/>
    <p:sldId id="271" r:id="rId24"/>
    <p:sldId id="283" r:id="rId25"/>
    <p:sldId id="284" r:id="rId26"/>
    <p:sldId id="272" r:id="rId27"/>
    <p:sldId id="273" r:id="rId28"/>
    <p:sldId id="294" r:id="rId29"/>
    <p:sldId id="274" r:id="rId30"/>
    <p:sldId id="275" r:id="rId31"/>
    <p:sldId id="276" r:id="rId32"/>
    <p:sldId id="295" r:id="rId33"/>
    <p:sldId id="278" r:id="rId34"/>
    <p:sldId id="296" r:id="rId35"/>
    <p:sldId id="277" r:id="rId36"/>
    <p:sldId id="279" r:id="rId37"/>
    <p:sldId id="297" r:id="rId38"/>
    <p:sldId id="280" r:id="rId39"/>
    <p:sldId id="281" r:id="rId40"/>
    <p:sldId id="298" r:id="rId41"/>
    <p:sldId id="282" r:id="rId4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45C19-4F8E-4045-A32E-51EC67A552C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AEAB1-4246-4B99-BFC9-605C569876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61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AEAB1-4246-4B99-BFC9-605C5698768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820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AEAB1-4246-4B99-BFC9-605C56987687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7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AEAB1-4246-4B99-BFC9-605C56987687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924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AEAB1-4246-4B99-BFC9-605C56987687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165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10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41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76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46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40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17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30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7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38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125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3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F9EDC-BCCA-49F4-8028-6DC9F7E3EF7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B2443-A10D-41C2-BC4B-3449E5537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7159" y="1001375"/>
            <a:ext cx="11917680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Развивающая предметно –              пространственная</a:t>
            </a:r>
          </a:p>
          <a:p>
            <a:r>
              <a:rPr lang="ru-RU" sz="6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  среда </a:t>
            </a:r>
          </a:p>
          <a:p>
            <a:r>
              <a:rPr lang="ru-RU" sz="6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 подготовительной </a:t>
            </a:r>
          </a:p>
          <a:p>
            <a:r>
              <a:rPr lang="ru-RU" sz="6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      </a:t>
            </a:r>
            <a:r>
              <a:rPr lang="ru-RU" sz="6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группе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461731" y="6157734"/>
            <a:ext cx="38740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 Третьякова Г.В.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497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" y="259208"/>
            <a:ext cx="5335950" cy="65987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051" y="212376"/>
            <a:ext cx="5373819" cy="66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7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1883" y="1047095"/>
            <a:ext cx="8683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2. Познавательное развитие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63" y="2158887"/>
            <a:ext cx="5755955" cy="4592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8356" y="0"/>
            <a:ext cx="92953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экспериментирования: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31" y="619066"/>
            <a:ext cx="118735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Центр экспериментирования обеспечивает решение задач познавательно – исследовательской деятельности детей через развивающие и логические игры, опыты, эксперименты. Материалы для экспериментирования: природный материал (шишки, ракушки, каштаны, камни), специальная посуда (разнообразные емкости, подносы, мерные ложки, стаканчики, трубочки, воронки); специальные приборы (лупы, цветные линзы, зеркала, магниты, фонарики).</a:t>
            </a:r>
          </a:p>
        </p:txBody>
      </p:sp>
    </p:spTree>
    <p:extLst>
      <p:ext uri="{BB962C8B-B14F-4D97-AF65-F5344CB8AC3E}">
        <p14:creationId xmlns:p14="http://schemas.microsoft.com/office/powerpoint/2010/main" val="34144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7" y="319214"/>
            <a:ext cx="5563079" cy="44984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36" y="1752883"/>
            <a:ext cx="6449464" cy="510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258" y="117455"/>
            <a:ext cx="10581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математического развития: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6477" y="1028343"/>
            <a:ext cx="118053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</a:t>
            </a:r>
            <a:r>
              <a:rPr lang="ru-RU" dirty="0" smtClean="0"/>
              <a:t>одержит  </a:t>
            </a:r>
            <a:r>
              <a:rPr lang="ru-RU" dirty="0"/>
              <a:t>разнообразные игры и пособия на развитие логики, мышления, внимания. Счётный наглядный и раздаточный материал.  Дидактические игры: «Геометрическое лото», «Геометрическое домино», «Чудесный мешочек», «Геометрическая мозаика», Целое из частей, «Сложи фигуру», «Какой цифры не хватает», «Числовой ряд», «Математические домики», «Составь число», «Математическая рыбалка», «Детям о времени», «Измеряем всё подряд», «Составь задачу».</a:t>
            </a:r>
          </a:p>
          <a:p>
            <a:pPr algn="just"/>
            <a:r>
              <a:rPr lang="ru-RU" dirty="0"/>
              <a:t>Развивающие игры: Блоки </a:t>
            </a:r>
            <a:r>
              <a:rPr lang="ru-RU" dirty="0" err="1"/>
              <a:t>Дьенеша</a:t>
            </a:r>
            <a:r>
              <a:rPr lang="ru-RU" dirty="0"/>
              <a:t> и схемы к ним, </a:t>
            </a:r>
            <a:r>
              <a:rPr lang="ru-RU" dirty="0" smtClean="0"/>
              <a:t>счётные </a:t>
            </a:r>
            <a:r>
              <a:rPr lang="ru-RU" dirty="0"/>
              <a:t>палочки, « Сложи узор», «Сложи квадрат». Игрушки для сенсорного развития детей: пирамидки, вкладыши, </a:t>
            </a:r>
            <a:r>
              <a:rPr lang="ru-RU" dirty="0" err="1"/>
              <a:t>пазлы</a:t>
            </a:r>
            <a:r>
              <a:rPr lang="ru-RU" dirty="0"/>
              <a:t>, кубики с картинками, домино, парные картинки</a:t>
            </a:r>
            <a:r>
              <a:rPr lang="ru-RU" dirty="0" smtClean="0"/>
              <a:t>. На </a:t>
            </a:r>
            <a:r>
              <a:rPr lang="ru-RU" dirty="0"/>
              <a:t>каждого ребенка, счетные палочки, наборы цифр, макеты часов, математические альбомы, рабочие тетради по математике.</a:t>
            </a:r>
          </a:p>
        </p:txBody>
      </p:sp>
    </p:spTree>
    <p:extLst>
      <p:ext uri="{BB962C8B-B14F-4D97-AF65-F5344CB8AC3E}">
        <p14:creationId xmlns:p14="http://schemas.microsoft.com/office/powerpoint/2010/main" val="182824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2082"/>
            <a:ext cx="7246961" cy="4257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645" y="153538"/>
            <a:ext cx="3978641" cy="32172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645" y="3328726"/>
            <a:ext cx="3978641" cy="311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7820" y="0"/>
            <a:ext cx="88678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сенсорного развития: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205" y="2645471"/>
            <a:ext cx="6740045" cy="42125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311" y="792378"/>
            <a:ext cx="5812367" cy="2702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75" y="923330"/>
            <a:ext cx="4551856" cy="257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28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856" y="117455"/>
            <a:ext cx="11521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конструктивной деятельности: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069" y="1436764"/>
            <a:ext cx="1171153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В центре </a:t>
            </a:r>
            <a:r>
              <a:rPr lang="ru-RU" sz="4000" dirty="0" smtClean="0"/>
              <a:t>конструирования </a:t>
            </a:r>
            <a:r>
              <a:rPr lang="ru-RU" sz="4000" dirty="0"/>
              <a:t>разнообразные виды конструктора, мелкие игрушки для обыгрывания построек,  образцы построек,  природный и разнообразный полифункциональный материал.</a:t>
            </a:r>
          </a:p>
        </p:txBody>
      </p:sp>
    </p:spTree>
    <p:extLst>
      <p:ext uri="{BB962C8B-B14F-4D97-AF65-F5344CB8AC3E}">
        <p14:creationId xmlns:p14="http://schemas.microsoft.com/office/powerpoint/2010/main" val="42238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46" y="304908"/>
            <a:ext cx="8256895" cy="655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3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2405" y="0"/>
            <a:ext cx="5337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природы: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2236" y="918612"/>
            <a:ext cx="117780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В центре природы имеется: календарь погоды, инвентарь за уходом комнатных растений, муляжи фруктов, овощей, животных.</a:t>
            </a:r>
          </a:p>
          <a:p>
            <a:pPr algn="just"/>
            <a:r>
              <a:rPr lang="ru-RU" sz="3200" dirty="0" smtClean="0"/>
              <a:t>Помещены коллекции камней, ракушек, семян. Комнатные растения в соответствии с программными требованиями и средства для ухода за ними: лейка, опрыскиватель, клеёнчатые фартуки. Иллюстрации и плакаты с изображением животных, рыб, растений.   Имеются муляжи фруктов и овощей, фигурки животных. Экологические развивающие игры («Земля и её жители», «Чей домик», «Мир растений», «Поймай рыбку», лото «Животные», домино «Ягоды-овощи – фрукты» и т.д.);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8620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713" y="247686"/>
            <a:ext cx="6538127" cy="64032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0040" y="848975"/>
            <a:ext cx="557784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Развивающая предметно – пространственная среда должна быть: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8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1" y="76427"/>
            <a:ext cx="3568008" cy="2885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828" y="174039"/>
            <a:ext cx="3996516" cy="27875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764" y="174039"/>
            <a:ext cx="3456587" cy="27875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9" y="2961609"/>
            <a:ext cx="2699682" cy="23475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3" y="5154616"/>
            <a:ext cx="3190157" cy="16907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208" y="2927169"/>
            <a:ext cx="4858604" cy="391823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369" y="3072720"/>
            <a:ext cx="2994190" cy="377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583" y="84228"/>
            <a:ext cx="116546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патриотического развития: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583" y="1007558"/>
            <a:ext cx="1165461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Центр патриотического развития содержит плакаты с символикой РФ, </a:t>
            </a:r>
            <a:r>
              <a:rPr lang="ru-RU" sz="3200" dirty="0" smtClean="0"/>
              <a:t>фотографию </a:t>
            </a:r>
            <a:r>
              <a:rPr lang="ru-RU" sz="3200" dirty="0"/>
              <a:t>президента, российский флаг; гербы России, Красноярского края, города Ачинска; альбомы фотографий Красноярского края, г. Ачинска; тематические картинки по темам: военные России, столица России, герои ВОВ; книги о Родине; дидактические игры на патриотическую тему.  Оформлен уголок родного края, в котором дети могут познакомиться с традициями, культурой и бытом жителей Красноярского края. В уголок родного края входит  художественная литература по краеведению, оформлен  альбом  «Мой город», «Моя семья», «» и др.</a:t>
            </a:r>
          </a:p>
        </p:txBody>
      </p:sp>
    </p:spTree>
    <p:extLst>
      <p:ext uri="{BB962C8B-B14F-4D97-AF65-F5344CB8AC3E}">
        <p14:creationId xmlns:p14="http://schemas.microsoft.com/office/powerpoint/2010/main" val="5960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29" y="785885"/>
            <a:ext cx="4699378" cy="5874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018" y="807738"/>
            <a:ext cx="4732374" cy="585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14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8843" y="147935"/>
            <a:ext cx="4424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музея: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965" y="1351128"/>
            <a:ext cx="9819265" cy="51563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699" y="1676883"/>
            <a:ext cx="7187807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48220" y="0"/>
            <a:ext cx="71002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Русская изба</a:t>
            </a:r>
            <a:endParaRPr lang="ru-RU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520" y="923330"/>
            <a:ext cx="6553674" cy="586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6315" y="0"/>
            <a:ext cx="7232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настольных игр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67" y="923330"/>
            <a:ext cx="6592722" cy="37578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606" y="3203493"/>
            <a:ext cx="6017236" cy="355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4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7864" y="1047095"/>
            <a:ext cx="6231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3. Речевое развитие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84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7957" y="163175"/>
            <a:ext cx="8165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речевого развития: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773" y="1086505"/>
            <a:ext cx="11764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Центр речевого развития обеспечен практическим материалом для организации речевых игр, игр с буквами, звуками и слогами. Имеются материалы для рассказывания, разнообразные дидактические, настольно – печатные </a:t>
            </a:r>
            <a:r>
              <a:rPr lang="ru-RU" sz="4000" dirty="0" err="1" smtClean="0"/>
              <a:t>игры:«</a:t>
            </a:r>
            <a:r>
              <a:rPr lang="ru-RU" sz="4000" dirty="0" err="1"/>
              <a:t>Услышь</a:t>
            </a:r>
            <a:r>
              <a:rPr lang="ru-RU" sz="4000" dirty="0"/>
              <a:t> звук»,  «Найди пару», «Что лишнее», «Найди такой предмет», «Вокруг да около», «Узнай кто где </a:t>
            </a:r>
            <a:r>
              <a:rPr lang="ru-RU" sz="4000" dirty="0" smtClean="0"/>
              <a:t>живет» и др.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145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19869"/>
            <a:ext cx="9724885" cy="48381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981" y="-1"/>
            <a:ext cx="6479020" cy="313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2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16048" y="117455"/>
            <a:ext cx="4359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книги: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459" y="2524836"/>
            <a:ext cx="8333008" cy="4333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68" y="1774209"/>
            <a:ext cx="3984873" cy="383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8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1040" y="315575"/>
            <a:ext cx="1092708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Центры в группах по образовательным</a:t>
            </a:r>
          </a:p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</a:t>
            </a:r>
            <a:r>
              <a:rPr lang="ru-RU" sz="72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бластям, в соответствии с ФГОС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881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163" y="1047095"/>
            <a:ext cx="102229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4. Художественно – эстетическое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развитие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12" y="2209589"/>
            <a:ext cx="4194908" cy="464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3858" y="0"/>
            <a:ext cx="12265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театрализованной деятельности: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370" y="1064527"/>
            <a:ext cx="1125940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В музыкально - театральном центре </a:t>
            </a:r>
            <a:r>
              <a:rPr lang="ru-RU" sz="4000" dirty="0" smtClean="0"/>
              <a:t>размещены </a:t>
            </a:r>
            <a:r>
              <a:rPr lang="ru-RU" sz="4000" dirty="0"/>
              <a:t>атрибуты для   театра: пальчикового, настольного, кукольного, теневого. М</a:t>
            </a:r>
            <a:r>
              <a:rPr lang="ru-RU" sz="4000" dirty="0" smtClean="0"/>
              <a:t>аски</a:t>
            </a:r>
            <a:r>
              <a:rPr lang="ru-RU" sz="4000" dirty="0"/>
              <a:t>, шапочки, </a:t>
            </a:r>
            <a:r>
              <a:rPr lang="ru-RU" sz="4000" dirty="0" smtClean="0"/>
              <a:t>ширма.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667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125" y="928565"/>
            <a:ext cx="7332734" cy="59294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50103" cy="552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8708" y="132695"/>
            <a:ext cx="4908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музыки: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5660" y="1160060"/>
            <a:ext cx="116688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Фонотека с записями детских песен, звуками природы. Детские музыкальные инструменты, магнитофон, атрибуты помогают развить у дошкольников фантазию, речь, дикцию и выразительность.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val="368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03" y="-1"/>
            <a:ext cx="2650487" cy="37069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02" y="3260677"/>
            <a:ext cx="2650487" cy="36940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564" y="887105"/>
            <a:ext cx="8152408" cy="517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7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2915" y="0"/>
            <a:ext cx="52109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ряженья: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92" y="1733266"/>
            <a:ext cx="4114531" cy="4882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81" y="1444420"/>
            <a:ext cx="4170504" cy="517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5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9027" y="163175"/>
            <a:ext cx="3911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ИЗО: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5660" y="1086505"/>
            <a:ext cx="117507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В центре творческой деятельности имеется  разнообразный демонстрационный материал. Различные материалы для рисования: краски, кисточки разной величины, карандаши, мелки, трафареты, фломастеры, раскраски, бумага разной фактуры, </a:t>
            </a:r>
            <a:r>
              <a:rPr lang="ru-RU" sz="4000" dirty="0" smtClean="0"/>
              <a:t>и др.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9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534"/>
            <a:ext cx="4280974" cy="68770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973" y="95534"/>
            <a:ext cx="4782357" cy="28933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318" y="3304140"/>
            <a:ext cx="4157943" cy="3353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330" y="95534"/>
            <a:ext cx="2981487" cy="627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0888" y="1047095"/>
            <a:ext cx="7365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5. Физическое</a:t>
            </a:r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развитие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840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6548" y="178415"/>
            <a:ext cx="9217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физического развития: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5659" y="1201004"/>
            <a:ext cx="116688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Центр физического развития обеспечивает двигательную активность и инициативность детей. Имеются мячи, кегли, дорожки здоровья, </a:t>
            </a:r>
            <a:r>
              <a:rPr lang="ru-RU" sz="4000" dirty="0" err="1"/>
              <a:t>кольцеброс</a:t>
            </a:r>
            <a:r>
              <a:rPr lang="ru-RU" sz="4000" dirty="0"/>
              <a:t>, прыгалки, султанчики, ленточки, набивные мешочки для бросания, коврики для массажа стоп,  картотеки различных видов гимнастик и подвижных игр, атрибуты для подвижных игр, тренажеры для глаз.</a:t>
            </a:r>
          </a:p>
        </p:txBody>
      </p:sp>
    </p:spTree>
    <p:extLst>
      <p:ext uri="{BB962C8B-B14F-4D97-AF65-F5344CB8AC3E}">
        <p14:creationId xmlns:p14="http://schemas.microsoft.com/office/powerpoint/2010/main" val="222800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2967" y="1047095"/>
            <a:ext cx="107812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Социально – коммуникативное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развитие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54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639" y="112593"/>
            <a:ext cx="4088391" cy="3244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125" y="3357348"/>
            <a:ext cx="4591818" cy="33864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843" y="593449"/>
            <a:ext cx="1660282" cy="44571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" y="1801504"/>
            <a:ext cx="3210875" cy="505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533" y="110176"/>
            <a:ext cx="5872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уединения: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30" y="2497540"/>
            <a:ext cx="5197547" cy="412503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191" y="2147507"/>
            <a:ext cx="3803176" cy="4475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543" y="995362"/>
            <a:ext cx="3185210" cy="401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0904" y="0"/>
            <a:ext cx="7033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Tx/>
              <a:buChar char="-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Центр безопасности: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124" y="1064525"/>
            <a:ext cx="1162789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В центре безопасности </a:t>
            </a:r>
            <a:r>
              <a:rPr lang="ru-RU" sz="4000" dirty="0" smtClean="0"/>
              <a:t>расположен </a:t>
            </a:r>
            <a:r>
              <a:rPr lang="ru-RU" sz="4000" dirty="0"/>
              <a:t>макет проезжей части и светофора, игрушки по данной тематике, настольные игры:  «Транспорт», «Правила дорожного </a:t>
            </a:r>
            <a:r>
              <a:rPr lang="ru-RU" sz="4000" dirty="0" smtClean="0"/>
              <a:t>движения», «Едет, плавает, летает», «Знаки – </a:t>
            </a:r>
            <a:r>
              <a:rPr lang="ru-RU" sz="4000" dirty="0" err="1" smtClean="0"/>
              <a:t>пазлы</a:t>
            </a:r>
            <a:r>
              <a:rPr lang="ru-RU" sz="4000" dirty="0" smtClean="0"/>
              <a:t>», «Лото дорожные знаки», «Я в беду не попаду»; </a:t>
            </a:r>
            <a:r>
              <a:rPr lang="ru-RU" sz="4000" dirty="0"/>
              <a:t>наглядные пособия по ОБЖ (плакаты, наборы картинок), иллюстрации опасных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264119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195077"/>
            <a:ext cx="2811439" cy="35424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63" y="162611"/>
            <a:ext cx="5394097" cy="3711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519" y="162611"/>
            <a:ext cx="4385481" cy="66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9745" y="147935"/>
            <a:ext cx="934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-Центр труда, уголок дежурств: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34" y="1260460"/>
            <a:ext cx="4117075" cy="51875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45" y="1255359"/>
            <a:ext cx="4035712" cy="519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1246" y="0"/>
            <a:ext cx="9582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Центр сюжетно – ролевых игр: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2012" y="1209933"/>
            <a:ext cx="116961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Центр сюжетно - ролевой игры оснащен сюжетно - ролевыми играми: «Салон красоты», </a:t>
            </a:r>
            <a:r>
              <a:rPr lang="ru-RU" sz="4000" dirty="0" smtClean="0"/>
              <a:t>«Магазин», </a:t>
            </a:r>
            <a:r>
              <a:rPr lang="ru-RU" sz="4000" dirty="0"/>
              <a:t>«Больница», «Аптека», «Гараж», «Маленький мастер». Атрибуты для сюжетно – ролевых игр подобранны с учётом возрастных, индивидуальных особенностей и половой принадлежности детей. </a:t>
            </a:r>
          </a:p>
        </p:txBody>
      </p:sp>
    </p:spTree>
    <p:extLst>
      <p:ext uri="{BB962C8B-B14F-4D97-AF65-F5344CB8AC3E}">
        <p14:creationId xmlns:p14="http://schemas.microsoft.com/office/powerpoint/2010/main" val="9081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37" y="834323"/>
            <a:ext cx="3687004" cy="58523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194" y="3967034"/>
            <a:ext cx="3118561" cy="27196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739" y="122703"/>
            <a:ext cx="2838360" cy="41135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5" y="122702"/>
            <a:ext cx="3116239" cy="38537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120" y="3911144"/>
            <a:ext cx="3361900" cy="291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8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905</Words>
  <Application>Microsoft Office PowerPoint</Application>
  <PresentationFormat>Широкоэкранный</PresentationFormat>
  <Paragraphs>53</Paragraphs>
  <Slides>41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49</cp:revision>
  <dcterms:created xsi:type="dcterms:W3CDTF">2016-02-14T07:58:47Z</dcterms:created>
  <dcterms:modified xsi:type="dcterms:W3CDTF">2018-01-30T16:54:09Z</dcterms:modified>
</cp:coreProperties>
</file>