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2" r:id="rId12"/>
    <p:sldId id="273" r:id="rId13"/>
    <p:sldId id="266" r:id="rId14"/>
    <p:sldId id="267" r:id="rId15"/>
    <p:sldId id="268" r:id="rId16"/>
    <p:sldId id="269" r:id="rId17"/>
    <p:sldId id="270" r:id="rId18"/>
    <p:sldId id="271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54" autoAdjust="0"/>
  </p:normalViewPr>
  <p:slideViewPr>
    <p:cSldViewPr>
      <p:cViewPr varScale="1">
        <p:scale>
          <a:sx n="47" d="100"/>
          <a:sy n="47" d="100"/>
        </p:scale>
        <p:origin x="-117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C3455-34BE-4736-8DFC-DDB758A24BA6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CEF27-4669-41CB-8CC4-CDF1550BE9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C3455-34BE-4736-8DFC-DDB758A24BA6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CEF27-4669-41CB-8CC4-CDF1550BE9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C3455-34BE-4736-8DFC-DDB758A24BA6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CEF27-4669-41CB-8CC4-CDF1550BE9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C3455-34BE-4736-8DFC-DDB758A24BA6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CEF27-4669-41CB-8CC4-CDF1550BE9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C3455-34BE-4736-8DFC-DDB758A24BA6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CEF27-4669-41CB-8CC4-CDF1550BE9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C3455-34BE-4736-8DFC-DDB758A24BA6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CEF27-4669-41CB-8CC4-CDF1550BE9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C3455-34BE-4736-8DFC-DDB758A24BA6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CEF27-4669-41CB-8CC4-CDF1550BE9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C3455-34BE-4736-8DFC-DDB758A24BA6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CEF27-4669-41CB-8CC4-CDF1550BE9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C3455-34BE-4736-8DFC-DDB758A24BA6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CEF27-4669-41CB-8CC4-CDF1550BE9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C3455-34BE-4736-8DFC-DDB758A24BA6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CEF27-4669-41CB-8CC4-CDF1550BE9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C3455-34BE-4736-8DFC-DDB758A24BA6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84CEF27-4669-41CB-8CC4-CDF1550BE9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54C3455-34BE-4736-8DFC-DDB758A24BA6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84CEF27-4669-41CB-8CC4-CDF1550BE9A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СТОЛОВАЯ ДЛЯ ПТИЦ</a:t>
            </a:r>
            <a:endParaRPr lang="ru-RU" dirty="0"/>
          </a:p>
        </p:txBody>
      </p:sp>
      <p:pic>
        <p:nvPicPr>
          <p:cNvPr id="1026" name="Picture 2" descr="C:\Documents and Settings\Admin\Рабочий стол\IMG_105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3320" y="2348880"/>
            <a:ext cx="5405624" cy="4104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7630616" cy="898424"/>
          </a:xfrm>
        </p:spPr>
        <p:txBody>
          <a:bodyPr/>
          <a:lstStyle/>
          <a:p>
            <a:pPr algn="ctr"/>
            <a:r>
              <a:rPr lang="en-US" b="1" dirty="0" smtClean="0"/>
              <a:t>V</a:t>
            </a:r>
            <a:r>
              <a:rPr lang="ru-RU" sz="3200" b="1" dirty="0" smtClean="0"/>
              <a:t>.Подвесная деревянная кормушка с крышей.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67544" y="1676400"/>
            <a:ext cx="2961456" cy="4572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Для ее изготовления необходимы четыре бруска, два куска фанеры и четыре рейки. Сверху к крыше крепится веревка или проволока с кольцом, при помощи которой кормушка подвешивается к ветвям дерева.</a:t>
            </a:r>
          </a:p>
        </p:txBody>
      </p:sp>
      <p:pic>
        <p:nvPicPr>
          <p:cNvPr id="6146" name="Picture 2" descr="C:\Documents and Settings\Admin\Рабочий стол\IMG_10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492896"/>
            <a:ext cx="3072342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Другие виды кормушек</a:t>
            </a:r>
            <a:endParaRPr lang="ru-RU" dirty="0"/>
          </a:p>
        </p:txBody>
      </p:sp>
      <p:pic>
        <p:nvPicPr>
          <p:cNvPr id="8194" name="Picture 2" descr="C:\Documents and Settings\Admin\Рабочий стол\IMG_105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620189"/>
            <a:ext cx="4038600" cy="3035260"/>
          </a:xfrm>
          <a:prstGeom prst="rect">
            <a:avLst/>
          </a:prstGeom>
          <a:noFill/>
        </p:spPr>
      </p:pic>
      <p:pic>
        <p:nvPicPr>
          <p:cNvPr id="8195" name="Picture 3" descr="C:\Documents and Settings\Admin\Рабочий стол\IMG_105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2617" y="2636912"/>
            <a:ext cx="4543603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C:\Documents and Settings\Admin\Рабочий стол\IMG_105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789040"/>
            <a:ext cx="4032448" cy="2855977"/>
          </a:xfrm>
          <a:prstGeom prst="rect">
            <a:avLst/>
          </a:prstGeom>
          <a:noFill/>
        </p:spPr>
      </p:pic>
      <p:pic>
        <p:nvPicPr>
          <p:cNvPr id="9219" name="Picture 3" descr="C:\Documents and Settings\Admin\Рабочий стол\IMG_105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717032"/>
            <a:ext cx="4152461" cy="3024336"/>
          </a:xfrm>
          <a:prstGeom prst="rect">
            <a:avLst/>
          </a:prstGeom>
          <a:noFill/>
        </p:spPr>
      </p:pic>
      <p:pic>
        <p:nvPicPr>
          <p:cNvPr id="9220" name="Picture 4" descr="C:\Documents and Settings\Admin\Рабочий стол\IMG_105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60648"/>
            <a:ext cx="4032448" cy="3389776"/>
          </a:xfrm>
          <a:prstGeom prst="rect">
            <a:avLst/>
          </a:prstGeom>
          <a:noFill/>
        </p:spPr>
      </p:pic>
      <p:pic>
        <p:nvPicPr>
          <p:cNvPr id="9222" name="Picture 6" descr="C:\Documents and Settings\Admin\Рабочий стол\IMG_104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260648"/>
            <a:ext cx="4176465" cy="3384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7990656" cy="754408"/>
          </a:xfrm>
        </p:spPr>
        <p:txBody>
          <a:bodyPr/>
          <a:lstStyle/>
          <a:p>
            <a:pPr algn="ctr"/>
            <a:r>
              <a:rPr lang="ru-RU" sz="4000" b="1" dirty="0" smtClean="0"/>
              <a:t>Конструирование кормушки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b="1" dirty="0" smtClean="0"/>
              <a:t>Подвесная деревянная кормушка с крышей</a:t>
            </a:r>
          </a:p>
          <a:p>
            <a:pPr algn="just"/>
            <a:r>
              <a:rPr lang="ru-RU" dirty="0" smtClean="0"/>
              <a:t>Проанализировав различные варианты кормушек, я решил изготовить самую долговечную кормушку. Кормушка из дерева будет работать столовой ни один год.</a:t>
            </a:r>
          </a:p>
          <a:p>
            <a:pPr algn="just"/>
            <a:r>
              <a:rPr lang="ru-RU" dirty="0" smtClean="0"/>
              <a:t>Для ее изготовления необходимы четыре бруска, три куска фанеры и четыре рейки. Сверху к крыше крепится веревка или проволока с кольцом, при помощи которой кормушка подвешивается к ветвям дерева.</a:t>
            </a:r>
          </a:p>
        </p:txBody>
      </p:sp>
      <p:pic>
        <p:nvPicPr>
          <p:cNvPr id="7170" name="Picture 2" descr="C:\Documents and Settings\Admin\Рабочий стол\IMG_10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636912"/>
            <a:ext cx="2834628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Этапы изготовления: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4330824" cy="4589864"/>
          </a:xfrm>
        </p:spPr>
        <p:txBody>
          <a:bodyPr>
            <a:normAutofit lnSpcReduction="10000"/>
          </a:bodyPr>
          <a:lstStyle/>
          <a:p>
            <a:r>
              <a:rPr lang="ru-RU" sz="3200" dirty="0" smtClean="0"/>
              <a:t>1. Выбор кормушки</a:t>
            </a:r>
          </a:p>
          <a:p>
            <a:r>
              <a:rPr lang="ru-RU" sz="3200" dirty="0" smtClean="0"/>
              <a:t>2. Чертеж кормушки</a:t>
            </a:r>
          </a:p>
          <a:p>
            <a:r>
              <a:rPr lang="ru-RU" sz="3200" dirty="0" smtClean="0"/>
              <a:t>3. Выбор необходимого материала, для изготовления кормушки</a:t>
            </a:r>
          </a:p>
          <a:p>
            <a:r>
              <a:rPr lang="ru-RU" sz="3200" dirty="0" smtClean="0"/>
              <a:t>4. Изготовление кормушки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122" name="Picture 2" descr="C:\Documents and Settings\Admin\Мои документы\Мои рисунки\6fcd9a48c11ae0f88f6c810cf3ac86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2060848"/>
            <a:ext cx="3795375" cy="432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3600" b="1" dirty="0" smtClean="0"/>
              <a:t>Чего нельзя давать птицам ни в коем случае?</a:t>
            </a:r>
            <a:br>
              <a:rPr lang="ru-RU" sz="3600" b="1" dirty="0" smtClean="0"/>
            </a:b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24744"/>
            <a:ext cx="3816424" cy="5544616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/>
              <a:t>Жареные и солёные семечки, солёное сало, пшено, чёрный хлеб и испорченные продукты с неприятным запахом или наличием плесени.</a:t>
            </a:r>
          </a:p>
          <a:p>
            <a:pPr>
              <a:buNone/>
            </a:pPr>
            <a:endParaRPr lang="ru-RU" sz="2400" dirty="0" smtClean="0"/>
          </a:p>
          <a:p>
            <a:r>
              <a:rPr lang="ru-RU" sz="2400" dirty="0" smtClean="0"/>
              <a:t>Птиц нельзя кормить солеными орешками, чипсами, кокосовой стружкой, и лучше не кормить салом или кусочками жира. В природе такой пищи нет, для птиц она вредна!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3074" name="Picture 2" descr="C:\Documents and Settings\Admin\Мои документы\Мои рисунки\e921cf87a4b6bd104db49e51ab63af3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70897" y="1628800"/>
            <a:ext cx="4665599" cy="4176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70868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Чем же тогда их можно подкармливать?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052736"/>
            <a:ext cx="8352928" cy="252028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Когда кушаете арбузы и дыни, соберите и высушите семена. Их подкармливают также семенами подсолнуха и тыквы (не жареными), конопли, кусочками несоленого сала и мяса, различными жирами - маргарином, маслом и т. п. Охотно кушают синицы и крошки хлеба (черного ржаного давать нельзя). Лучше использовать измельченный черствый хлеб. Свежий на холоде замерзает и птицы не смогут с ним ничего сделать. </a:t>
            </a:r>
          </a:p>
          <a:p>
            <a:endParaRPr lang="ru-RU" dirty="0"/>
          </a:p>
        </p:txBody>
      </p:sp>
      <p:pic>
        <p:nvPicPr>
          <p:cNvPr id="4098" name="Picture 2" descr="C:\Documents and Settings\Admin\Мои документы\Мои рисунки\1aa3584b042954fd41a7c027a602624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3645024"/>
            <a:ext cx="6048672" cy="29948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В результате работы над проектом я узнал легенду о появлении кормушек,  что кормушки бывают разных конструкций и из разного материала, какая должна быть кормушка, так же я узнал, чем нельзя кормить птиц зимой и что им можно насыпать в кормушку.</a:t>
            </a:r>
          </a:p>
          <a:p>
            <a:r>
              <a:rPr lang="ru-RU" dirty="0" smtClean="0"/>
              <a:t>Я достиг поставленной цели – изготовил кормушку с помощью дедушки. Кормушку повесил во дворе нашего дома в </a:t>
            </a:r>
            <a:r>
              <a:rPr lang="ru-RU" dirty="0" err="1" smtClean="0"/>
              <a:t>Иглаково</a:t>
            </a:r>
            <a:r>
              <a:rPr lang="ru-RU" dirty="0" smtClean="0"/>
              <a:t> и регулярно подсыпаю корм. На кормушку прилетают чаще всего сороки и синицы. Надеюсь, что с моей помощью птицам нашего города будет проще перезимовать.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E:\проект\Изображение 124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3976520" cy="5302027"/>
          </a:xfrm>
          <a:prstGeom prst="rect">
            <a:avLst/>
          </a:prstGeom>
          <a:noFill/>
        </p:spPr>
      </p:pic>
      <p:pic>
        <p:nvPicPr>
          <p:cNvPr id="10243" name="Picture 3" descr="E:\проект\Изображение 123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316766"/>
            <a:ext cx="3887688" cy="51835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E:\проект\Изображение 12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3965050" cy="5286733"/>
          </a:xfrm>
          <a:prstGeom prst="rect">
            <a:avLst/>
          </a:prstGeom>
          <a:noFill/>
        </p:spPr>
      </p:pic>
      <p:pic>
        <p:nvPicPr>
          <p:cNvPr id="12292" name="Picture 4" descr="E:\проект\Изображение 12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908720"/>
            <a:ext cx="4289086" cy="57187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086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Введение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idx="1"/>
          </p:nvPr>
        </p:nvSpPr>
        <p:spPr>
          <a:xfrm>
            <a:off x="251520" y="980728"/>
            <a:ext cx="8712968" cy="2448272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/>
              <a:t>Зима для птиц – самое трудное время года. Во время метелей и сильных морозов много птиц погибает от холода и голода. Из-за глубокого снега корм становится недоступным для маленьких птиц. </a:t>
            </a:r>
          </a:p>
          <a:p>
            <a:pPr algn="just"/>
            <a:r>
              <a:rPr lang="ru-RU" sz="2000" dirty="0" smtClean="0"/>
              <a:t>В поисках пищи они прилетают ближе к жилью человека. И тут люди стараются помочь птицам, устраивая кормушки.</a:t>
            </a:r>
          </a:p>
          <a:p>
            <a:pPr algn="just"/>
            <a:r>
              <a:rPr lang="ru-RU" sz="2000" dirty="0" smtClean="0"/>
              <a:t>Изучив информацию о жизни зимующих птиц, и я решил помочь им, построить кормушку и повесить ее во дворе своего дома.</a:t>
            </a:r>
          </a:p>
          <a:p>
            <a:endParaRPr lang="ru-RU" sz="1800" dirty="0"/>
          </a:p>
        </p:txBody>
      </p:sp>
      <p:pic>
        <p:nvPicPr>
          <p:cNvPr id="1026" name="Picture 2" descr="C:\Documents and Settings\Admin\Мои документы\Мои рисунки\399e87fc7b803ca60c3fe3cd4b9402e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3356992"/>
            <a:ext cx="4876458" cy="32947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4237080"/>
          </a:xfrm>
        </p:spPr>
        <p:txBody>
          <a:bodyPr>
            <a:normAutofit/>
          </a:bodyPr>
          <a:lstStyle/>
          <a:p>
            <a:pPr algn="ctr"/>
            <a:r>
              <a:rPr lang="ru-RU" sz="9600" dirty="0" smtClean="0"/>
              <a:t>Спасибо за внимание!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1226879"/>
            <a:ext cx="9144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Изготовить кормушку и подкармливать птиц.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 проекта: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Изучить виды и конструкции кормушек для птиц и выбрать наиболее практичную.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Подготовить материалы и инструменты.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Практическое выполнение кормушки.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Выяснить, чем можно подкармливать птиц.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79512" y="620688"/>
            <a:ext cx="8496944" cy="2708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История происхождения кормушек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400" dirty="0" smtClean="0"/>
              <a:t>Трудно </a:t>
            </a:r>
            <a:r>
              <a:rPr lang="ru-RU" sz="2400" dirty="0"/>
              <a:t>сказать, когда появилась первая кормушка, но есть интересная легенда, о том, почему люди сделали традицией вывешивать </a:t>
            </a:r>
            <a:r>
              <a:rPr lang="ru-RU" sz="2400" dirty="0" smtClean="0"/>
              <a:t>кормушки.</a:t>
            </a:r>
            <a:endParaRPr lang="ru-RU" sz="2400" dirty="0"/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050" name="Picture 2" descr="C:\Documents and Settings\Admin\Мои документы\Мои рисунки\38d96b8636a1ccb11b8344beec4d77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3429001"/>
            <a:ext cx="4248472" cy="33123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/>
              <a:t>Анализ кормушек различных конструкций</a:t>
            </a:r>
            <a:endParaRPr lang="ru-RU" sz="4000" dirty="0"/>
          </a:p>
        </p:txBody>
      </p:sp>
      <p:sp>
        <p:nvSpPr>
          <p:cNvPr id="5" name="Текст 4"/>
          <p:cNvSpPr>
            <a:spLocks noGrp="1"/>
          </p:cNvSpPr>
          <p:nvPr>
            <p:ph idx="1"/>
          </p:nvPr>
        </p:nvSpPr>
        <p:spPr>
          <a:xfrm>
            <a:off x="179512" y="1935480"/>
            <a:ext cx="8784976" cy="4805888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i="1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При создании кормушек различных конструкций важно помнить главные правила: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400" dirty="0" smtClean="0">
                <a:latin typeface="Arial" pitchFamily="34" charset="0"/>
                <a:cs typeface="Arial" pitchFamily="34" charset="0"/>
              </a:rPr>
              <a:t> У кормушки обязательно должна быть крыша.</a:t>
            </a:r>
          </a:p>
          <a:p>
            <a:pPr algn="just"/>
            <a:r>
              <a:rPr lang="ru-RU" sz="2400" dirty="0" smtClean="0">
                <a:latin typeface="Arial" pitchFamily="34" charset="0"/>
                <a:cs typeface="Arial" pitchFamily="34" charset="0"/>
              </a:rPr>
              <a:t>Отверстие в кормушке должно быть широким, чтобы птица могла спокойно проникнуть внутрь кормушки.</a:t>
            </a:r>
          </a:p>
          <a:p>
            <a:pPr algn="just"/>
            <a:r>
              <a:rPr lang="ru-RU" sz="2400" dirty="0" smtClean="0">
                <a:latin typeface="Arial" pitchFamily="34" charset="0"/>
                <a:cs typeface="Arial" pitchFamily="34" charset="0"/>
              </a:rPr>
              <a:t>Построить простейшую кормушку можно из любого подручного материала. Она может быть деревянной, пластиковой, металлической и т.д. В дело можно пустить и пустые пластиковые бутылки или коробки, пакеты из под сока или молока, прорезав в них отверстия. Я нашёл несколько схем самых простых кормушек, которые можно быстро и легко изготовить в домашних условиях.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685800" y="514352"/>
            <a:ext cx="7702624" cy="1162050"/>
          </a:xfrm>
        </p:spPr>
        <p:txBody>
          <a:bodyPr/>
          <a:lstStyle/>
          <a:p>
            <a:pPr algn="ctr"/>
            <a:r>
              <a:rPr lang="en-GB" sz="3200" b="1" dirty="0" smtClean="0"/>
              <a:t>I</a:t>
            </a:r>
            <a:r>
              <a:rPr lang="ru-RU" sz="3200" b="1" dirty="0" smtClean="0"/>
              <a:t>.Кормушка из пустого пакета из-под сока или молока.</a:t>
            </a:r>
            <a:endParaRPr lang="ru-RU" sz="3200" b="1" dirty="0"/>
          </a:p>
        </p:txBody>
      </p:sp>
      <p:sp>
        <p:nvSpPr>
          <p:cNvPr id="9" name="Текст 8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sz="3200" dirty="0" smtClean="0"/>
              <a:t>	В нижней части пакета прорезаются два-три отверстия. Они могут быть как круглой, так и прямоугольной формы.</a:t>
            </a:r>
          </a:p>
          <a:p>
            <a:pPr lvl="0">
              <a:buNone/>
            </a:pPr>
            <a:endParaRPr lang="ru-RU" dirty="0" smtClean="0"/>
          </a:p>
        </p:txBody>
      </p:sp>
      <p:pic>
        <p:nvPicPr>
          <p:cNvPr id="2054" name="Picture 6" descr="C:\Documents and Settings\Admin\Рабочий стол\IMG_10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700808"/>
            <a:ext cx="1152128" cy="2304256"/>
          </a:xfrm>
          <a:prstGeom prst="rect">
            <a:avLst/>
          </a:prstGeom>
          <a:noFill/>
        </p:spPr>
      </p:pic>
      <p:pic>
        <p:nvPicPr>
          <p:cNvPr id="2055" name="Picture 7" descr="C:\Documents and Settings\Admin\Рабочий стол\IMG_10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3573016"/>
            <a:ext cx="1656184" cy="2664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7846640" cy="1042440"/>
          </a:xfrm>
        </p:spPr>
        <p:txBody>
          <a:bodyPr/>
          <a:lstStyle/>
          <a:p>
            <a:pPr algn="ctr"/>
            <a:r>
              <a:rPr lang="en-US" sz="2800" b="1" dirty="0" smtClean="0"/>
              <a:t>II</a:t>
            </a:r>
            <a:r>
              <a:rPr lang="ru-RU" sz="2800" b="1" dirty="0" smtClean="0"/>
              <a:t>.Кусочки несоленого сала, связанные вместе прочной ниткой или бечевкой.</a:t>
            </a:r>
            <a:endParaRPr lang="ru-RU" sz="28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Эту связку можно забросить на ветви дерева, где ее найдут синицы, но корм будет труднодоступен для ворон.</a:t>
            </a:r>
          </a:p>
          <a:p>
            <a:endParaRPr lang="ru-RU" dirty="0"/>
          </a:p>
        </p:txBody>
      </p:sp>
      <p:pic>
        <p:nvPicPr>
          <p:cNvPr id="3074" name="Picture 2" descr="C:\Documents and Settings\Admin\Рабочий стол\IMG_10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700808"/>
            <a:ext cx="2837490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7990656" cy="1162050"/>
          </a:xfrm>
        </p:spPr>
        <p:txBody>
          <a:bodyPr/>
          <a:lstStyle/>
          <a:p>
            <a:pPr algn="ctr"/>
            <a:r>
              <a:rPr lang="en-US" b="1" dirty="0" smtClean="0"/>
              <a:t>III</a:t>
            </a:r>
            <a:r>
              <a:rPr lang="ru-RU" b="1" dirty="0" smtClean="0"/>
              <a:t>. Кормушка из двух пустых пластиковых бутылок разного объема.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23528" y="1676400"/>
            <a:ext cx="3105472" cy="49929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389438" cy="5064968"/>
          </a:xfrm>
        </p:spPr>
        <p:txBody>
          <a:bodyPr>
            <a:normAutofit/>
          </a:bodyPr>
          <a:lstStyle/>
          <a:p>
            <a:pPr algn="just"/>
            <a:r>
              <a:rPr lang="ru-RU" sz="3200" dirty="0" smtClean="0"/>
              <a:t>Такая кормушка может работать автоматически. По мере того, как птицы съедают корм, он снова высыпается из бутылки. В такую кормушку можно насыпать просо, овес, пшеницу и другие сыпучие корма.</a:t>
            </a:r>
          </a:p>
        </p:txBody>
      </p:sp>
      <p:pic>
        <p:nvPicPr>
          <p:cNvPr id="4098" name="Picture 2" descr="C:\Documents and Settings\Admin\Рабочий стол\IMG_10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772816"/>
            <a:ext cx="3081057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7702624" cy="970432"/>
          </a:xfrm>
        </p:spPr>
        <p:txBody>
          <a:bodyPr/>
          <a:lstStyle/>
          <a:p>
            <a:pPr algn="ctr"/>
            <a:r>
              <a:rPr lang="en-US" sz="3200" b="1" dirty="0" smtClean="0"/>
              <a:t>IV</a:t>
            </a:r>
            <a:r>
              <a:rPr lang="ru-RU" sz="3200" b="1" dirty="0" smtClean="0"/>
              <a:t>.Кормушка из пустой пластиковой бутылки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 rot="16200000">
            <a:off x="3128392" y="1992288"/>
            <a:ext cx="2743200" cy="590465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0" y="1628800"/>
            <a:ext cx="8892480" cy="1800200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У бутылки частично отрезают горловую часть, чтобы осталась небольшая крыша. В получившееся отверстие вставляют кусочек дощечки с жердочкой для птиц, а внутрь бутылки насыпают корм.</a:t>
            </a:r>
          </a:p>
        </p:txBody>
      </p:sp>
      <p:pic>
        <p:nvPicPr>
          <p:cNvPr id="5122" name="Picture 2" descr="C:\Documents and Settings\Admin\Рабочий стол\IMG_10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4077072"/>
            <a:ext cx="4375133" cy="23625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2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0BD0D9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</TotalTime>
  <Words>626</Words>
  <Application>Microsoft Office PowerPoint</Application>
  <PresentationFormat>Экран (4:3)</PresentationFormat>
  <Paragraphs>49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СТОЛОВАЯ ДЛЯ ПТИЦ</vt:lpstr>
      <vt:lpstr> Введение</vt:lpstr>
      <vt:lpstr>Слайд 3</vt:lpstr>
      <vt:lpstr>Слайд 4</vt:lpstr>
      <vt:lpstr>  Анализ кормушек различных конструкций</vt:lpstr>
      <vt:lpstr>I.Кормушка из пустого пакета из-под сока или молока.</vt:lpstr>
      <vt:lpstr>II.Кусочки несоленого сала, связанные вместе прочной ниткой или бечевкой.</vt:lpstr>
      <vt:lpstr>III. Кормушка из двух пустых пластиковых бутылок разного объема.</vt:lpstr>
      <vt:lpstr>IV.Кормушка из пустой пластиковой бутылки.</vt:lpstr>
      <vt:lpstr>V.Подвесная деревянная кормушка с крышей.</vt:lpstr>
      <vt:lpstr>Другие виды кормушек</vt:lpstr>
      <vt:lpstr>Слайд 12</vt:lpstr>
      <vt:lpstr>Конструирование кормушки</vt:lpstr>
      <vt:lpstr>Этапы изготовления:</vt:lpstr>
      <vt:lpstr>           Чего нельзя давать птицам ни в коем случае? </vt:lpstr>
      <vt:lpstr>Чем же тогда их можно подкармливать?</vt:lpstr>
      <vt:lpstr> Заключение</vt:lpstr>
      <vt:lpstr>Слайд 18</vt:lpstr>
      <vt:lpstr>Слайд 19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СТОЛОВАЯ ДЛЯ ПТИЦ</dc:title>
  <dc:creator>Admin</dc:creator>
  <cp:lastModifiedBy>Оля</cp:lastModifiedBy>
  <cp:revision>27</cp:revision>
  <dcterms:created xsi:type="dcterms:W3CDTF">2016-02-19T04:21:27Z</dcterms:created>
  <dcterms:modified xsi:type="dcterms:W3CDTF">2018-01-30T13:23:40Z</dcterms:modified>
</cp:coreProperties>
</file>