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9" r:id="rId6"/>
    <p:sldId id="261" r:id="rId7"/>
    <p:sldId id="262" r:id="rId8"/>
    <p:sldId id="270" r:id="rId9"/>
    <p:sldId id="271" r:id="rId10"/>
    <p:sldId id="272" r:id="rId11"/>
    <p:sldId id="263" r:id="rId12"/>
    <p:sldId id="264" r:id="rId13"/>
    <p:sldId id="266" r:id="rId14"/>
    <p:sldId id="273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D7801-E3A0-4D6B-A153-2DADE90F9FEE}" type="doc">
      <dgm:prSet loTypeId="urn:microsoft.com/office/officeart/2005/8/layout/vList3#1" loCatId="list" qsTypeId="urn:microsoft.com/office/officeart/2005/8/quickstyle/simple1#1" qsCatId="simple" csTypeId="urn:microsoft.com/office/officeart/2005/8/colors/accent1_2#1" csCatId="accent1" phldr="1"/>
      <dgm:spPr/>
    </dgm:pt>
    <dgm:pt modelId="{779F4A66-C475-46C9-8C73-396CBF41114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Горячий батик- роспись по ткани с использованием различных резервирующих средств, таких как смесь парафина, воска, канифоли или смолы. </a:t>
          </a:r>
          <a:endParaRPr lang="ru-RU" sz="1600" dirty="0" smtClean="0">
            <a:solidFill>
              <a:srgbClr val="FF0000"/>
            </a:solidFill>
          </a:endParaRPr>
        </a:p>
        <a:p>
          <a:pPr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FED8586E-2A27-46CE-B055-C6B66D52DAE2}" type="parTrans" cxnId="{0A67A693-B944-4795-89ED-FE75985B0FDD}">
      <dgm:prSet/>
      <dgm:spPr/>
      <dgm:t>
        <a:bodyPr/>
        <a:lstStyle/>
        <a:p>
          <a:endParaRPr lang="ru-RU"/>
        </a:p>
      </dgm:t>
    </dgm:pt>
    <dgm:pt modelId="{B003D280-C50A-44AC-85B9-57357FF62BFA}" type="sibTrans" cxnId="{0A67A693-B944-4795-89ED-FE75985B0FDD}">
      <dgm:prSet/>
      <dgm:spPr/>
      <dgm:t>
        <a:bodyPr/>
        <a:lstStyle/>
        <a:p>
          <a:endParaRPr lang="ru-RU"/>
        </a:p>
      </dgm:t>
    </dgm:pt>
    <dgm:pt modelId="{C92A6C55-6C19-4DE5-8C65-336300C0D58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Холодный батик- отличается от горячего методом резервирования областей. Области которые резервируют от окраски покрывают специальным прозрачным резервным составом, растворимом в бензине (резиновый клей, парафин, бензин, канифоль).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A90CB45A-827C-4E2F-BCF6-8EFEED5FEECB}" type="parTrans" cxnId="{D0007173-ED8F-467B-8D24-F0A5E65A8DB3}">
      <dgm:prSet/>
      <dgm:spPr/>
      <dgm:t>
        <a:bodyPr/>
        <a:lstStyle/>
        <a:p>
          <a:endParaRPr lang="ru-RU"/>
        </a:p>
      </dgm:t>
    </dgm:pt>
    <dgm:pt modelId="{B6772418-0EAD-4703-A882-D38EA5896C21}" type="sibTrans" cxnId="{D0007173-ED8F-467B-8D24-F0A5E65A8DB3}">
      <dgm:prSet/>
      <dgm:spPr/>
      <dgm:t>
        <a:bodyPr/>
        <a:lstStyle/>
        <a:p>
          <a:endParaRPr lang="ru-RU"/>
        </a:p>
      </dgm:t>
    </dgm:pt>
    <dgm:pt modelId="{FC8F5793-C123-429F-B515-733A03A282F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Узелковый батик («</a:t>
          </a:r>
          <a:r>
            <a:rPr lang="ru-RU" sz="1600" dirty="0" err="1" smtClean="0"/>
            <a:t>Шибори</a:t>
          </a:r>
          <a:r>
            <a:rPr lang="ru-RU" sz="1600" dirty="0" smtClean="0"/>
            <a:t>»), - это скручивание ткани в узел. Множество вариантов узлов и их комбинаций гарантирует бесконечное разнообразие получаемых рисунков.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96FEAD1D-421F-4F83-BAA1-425DA16ADE71}" type="parTrans" cxnId="{BB0239C6-D1D2-4271-86E3-EA4CFA3F33AF}">
      <dgm:prSet/>
      <dgm:spPr/>
      <dgm:t>
        <a:bodyPr/>
        <a:lstStyle/>
        <a:p>
          <a:endParaRPr lang="ru-RU"/>
        </a:p>
      </dgm:t>
    </dgm:pt>
    <dgm:pt modelId="{54863CF5-1D38-4187-9B44-98097C39145C}" type="sibTrans" cxnId="{BB0239C6-D1D2-4271-86E3-EA4CFA3F33AF}">
      <dgm:prSet/>
      <dgm:spPr/>
      <dgm:t>
        <a:bodyPr/>
        <a:lstStyle/>
        <a:p>
          <a:endParaRPr lang="ru-RU"/>
        </a:p>
      </dgm:t>
    </dgm:pt>
    <dgm:pt modelId="{02BAC089-9E43-4271-8502-A30C4A4F14D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Свободная роспись- самый быстрый способ создать интересную живописную работу, в этом виде росписи проявляется почерк художника, стиль и мастерство.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7ACA16D6-6B08-4B90-A5EA-E9C4EEC83986}" type="parTrans" cxnId="{F27B2DA7-A749-40FF-BACF-24E5B9CEE730}">
      <dgm:prSet/>
      <dgm:spPr/>
      <dgm:t>
        <a:bodyPr/>
        <a:lstStyle/>
        <a:p>
          <a:endParaRPr lang="ru-RU"/>
        </a:p>
      </dgm:t>
    </dgm:pt>
    <dgm:pt modelId="{6E68D35D-CC8A-452F-8598-E00D04A41F04}" type="sibTrans" cxnId="{F27B2DA7-A749-40FF-BACF-24E5B9CEE730}">
      <dgm:prSet/>
      <dgm:spPr/>
      <dgm:t>
        <a:bodyPr/>
        <a:lstStyle/>
        <a:p>
          <a:endParaRPr lang="ru-RU"/>
        </a:p>
      </dgm:t>
    </dgm:pt>
    <dgm:pt modelId="{41280B69-540A-4C73-8E5A-50C427F75FDA}" type="pres">
      <dgm:prSet presAssocID="{815D7801-E3A0-4D6B-A153-2DADE90F9FEE}" presName="linearFlow" presStyleCnt="0">
        <dgm:presLayoutVars>
          <dgm:dir/>
          <dgm:resizeHandles val="exact"/>
        </dgm:presLayoutVars>
      </dgm:prSet>
      <dgm:spPr/>
    </dgm:pt>
    <dgm:pt modelId="{9523C804-6714-4ECC-B008-9EA0660EB4FB}" type="pres">
      <dgm:prSet presAssocID="{779F4A66-C475-46C9-8C73-396CBF41114F}" presName="composite" presStyleCnt="0"/>
      <dgm:spPr/>
    </dgm:pt>
    <dgm:pt modelId="{D21347B9-3E84-4B13-9DF4-D256C958700A}" type="pres">
      <dgm:prSet presAssocID="{779F4A66-C475-46C9-8C73-396CBF41114F}" presName="imgShp" presStyleLbl="fgImgPlace1" presStyleIdx="0" presStyleCnt="4" custScaleX="170172" custScaleY="164529" custLinFactNeighborX="-35810" custLinFactNeighborY="-1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5E4E765-7BE8-4F0C-B9DB-8057A6BD8446}" type="pres">
      <dgm:prSet presAssocID="{779F4A66-C475-46C9-8C73-396CBF41114F}" presName="txShp" presStyleLbl="node1" presStyleIdx="0" presStyleCnt="4" custScaleX="111293" custScaleY="133098" custLinFactNeighborX="3459" custLinFactNeighborY="-5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06DE7-4DDA-4AC1-A3B3-8ACE2DFCBF0E}" type="pres">
      <dgm:prSet presAssocID="{B003D280-C50A-44AC-85B9-57357FF62BFA}" presName="spacing" presStyleCnt="0"/>
      <dgm:spPr/>
    </dgm:pt>
    <dgm:pt modelId="{BCB259A2-392F-4C1B-A9AF-E517A970997F}" type="pres">
      <dgm:prSet presAssocID="{C92A6C55-6C19-4DE5-8C65-336300C0D58E}" presName="composite" presStyleCnt="0"/>
      <dgm:spPr/>
    </dgm:pt>
    <dgm:pt modelId="{7FC6AAA9-9859-4984-AFC0-9C2F128898FC}" type="pres">
      <dgm:prSet presAssocID="{C92A6C55-6C19-4DE5-8C65-336300C0D58E}" presName="imgShp" presStyleLbl="fgImgPlace1" presStyleIdx="1" presStyleCnt="4" custScaleX="172504" custScaleY="174789" custLinFactNeighborX="-32610" custLinFactNeighborY="-1053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C83BF5E-9BAC-47FE-8C3E-6CCBC3D7F5F7}" type="pres">
      <dgm:prSet presAssocID="{C92A6C55-6C19-4DE5-8C65-336300C0D58E}" presName="txShp" presStyleLbl="node1" presStyleIdx="1" presStyleCnt="4" custScaleX="112520" custScaleY="156914" custLinFactNeighborX="3113" custLinFactNeighborY="-194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E8571-2C5F-41C1-9912-36DCBC9B1F1E}" type="pres">
      <dgm:prSet presAssocID="{B6772418-0EAD-4703-A882-D38EA5896C21}" presName="spacing" presStyleCnt="0"/>
      <dgm:spPr/>
    </dgm:pt>
    <dgm:pt modelId="{E9904544-8537-4778-8748-02E88177417F}" type="pres">
      <dgm:prSet presAssocID="{FC8F5793-C123-429F-B515-733A03A282F6}" presName="composite" presStyleCnt="0"/>
      <dgm:spPr/>
    </dgm:pt>
    <dgm:pt modelId="{BF33757A-647E-4908-AE8A-5E0E770F93F3}" type="pres">
      <dgm:prSet presAssocID="{FC8F5793-C123-429F-B515-733A03A282F6}" presName="imgShp" presStyleLbl="fgImgPlace1" presStyleIdx="2" presStyleCnt="4" custScaleX="188344" custScaleY="175483" custLinFactNeighborX="-34403" custLinFactNeighborY="-1070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883A410-8FEF-45F7-BDBF-7FE4BE2848E6}" type="pres">
      <dgm:prSet presAssocID="{FC8F5793-C123-429F-B515-733A03A282F6}" presName="txShp" presStyleLbl="node1" presStyleIdx="2" presStyleCnt="4" custScaleX="114616" custScaleY="147532" custLinFactNeighborX="3023" custLinFactNeighborY="-14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5787C-5DC8-4A54-A0E1-0D1C717146BF}" type="pres">
      <dgm:prSet presAssocID="{54863CF5-1D38-4187-9B44-98097C39145C}" presName="spacing" presStyleCnt="0"/>
      <dgm:spPr/>
    </dgm:pt>
    <dgm:pt modelId="{532C2E63-01C3-4CF1-988D-5234DC65BBAC}" type="pres">
      <dgm:prSet presAssocID="{02BAC089-9E43-4271-8502-A30C4A4F14D1}" presName="composite" presStyleCnt="0"/>
      <dgm:spPr/>
    </dgm:pt>
    <dgm:pt modelId="{189E3E9D-701C-4C75-8AD2-C264E9D3B62C}" type="pres">
      <dgm:prSet presAssocID="{02BAC089-9E43-4271-8502-A30C4A4F14D1}" presName="imgShp" presStyleLbl="fgImgPlace1" presStyleIdx="3" presStyleCnt="4" custScaleX="198809" custScaleY="182508" custLinFactNeighborX="-40110" custLinFactNeighborY="-3201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E6B1B04-8EA0-4B73-81AB-E0B507F47837}" type="pres">
      <dgm:prSet presAssocID="{02BAC089-9E43-4271-8502-A30C4A4F14D1}" presName="txShp" presStyleLbl="node1" presStyleIdx="3" presStyleCnt="4" custScaleX="114562" custScaleY="146528" custLinFactNeighborX="3874" custLinFactNeighborY="-39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67A693-B944-4795-89ED-FE75985B0FDD}" srcId="{815D7801-E3A0-4D6B-A153-2DADE90F9FEE}" destId="{779F4A66-C475-46C9-8C73-396CBF41114F}" srcOrd="0" destOrd="0" parTransId="{FED8586E-2A27-46CE-B055-C6B66D52DAE2}" sibTransId="{B003D280-C50A-44AC-85B9-57357FF62BFA}"/>
    <dgm:cxn modelId="{7CF37D63-EC44-4563-9C2F-55F961C5D8E4}" type="presOf" srcId="{02BAC089-9E43-4271-8502-A30C4A4F14D1}" destId="{4E6B1B04-8EA0-4B73-81AB-E0B507F47837}" srcOrd="0" destOrd="0" presId="urn:microsoft.com/office/officeart/2005/8/layout/vList3#1"/>
    <dgm:cxn modelId="{BB0239C6-D1D2-4271-86E3-EA4CFA3F33AF}" srcId="{815D7801-E3A0-4D6B-A153-2DADE90F9FEE}" destId="{FC8F5793-C123-429F-B515-733A03A282F6}" srcOrd="2" destOrd="0" parTransId="{96FEAD1D-421F-4F83-BAA1-425DA16ADE71}" sibTransId="{54863CF5-1D38-4187-9B44-98097C39145C}"/>
    <dgm:cxn modelId="{F27B2DA7-A749-40FF-BACF-24E5B9CEE730}" srcId="{815D7801-E3A0-4D6B-A153-2DADE90F9FEE}" destId="{02BAC089-9E43-4271-8502-A30C4A4F14D1}" srcOrd="3" destOrd="0" parTransId="{7ACA16D6-6B08-4B90-A5EA-E9C4EEC83986}" sibTransId="{6E68D35D-CC8A-452F-8598-E00D04A41F04}"/>
    <dgm:cxn modelId="{FCC25DC5-B7F8-40F2-9901-94DA2A5A756F}" type="presOf" srcId="{815D7801-E3A0-4D6B-A153-2DADE90F9FEE}" destId="{41280B69-540A-4C73-8E5A-50C427F75FDA}" srcOrd="0" destOrd="0" presId="urn:microsoft.com/office/officeart/2005/8/layout/vList3#1"/>
    <dgm:cxn modelId="{25FD3C79-8F55-4E5E-8418-3D6B411453A1}" type="presOf" srcId="{FC8F5793-C123-429F-B515-733A03A282F6}" destId="{1883A410-8FEF-45F7-BDBF-7FE4BE2848E6}" srcOrd="0" destOrd="0" presId="urn:microsoft.com/office/officeart/2005/8/layout/vList3#1"/>
    <dgm:cxn modelId="{BFC4EC46-D94C-46AC-9C20-D52C26FE768B}" type="presOf" srcId="{C92A6C55-6C19-4DE5-8C65-336300C0D58E}" destId="{5C83BF5E-9BAC-47FE-8C3E-6CCBC3D7F5F7}" srcOrd="0" destOrd="0" presId="urn:microsoft.com/office/officeart/2005/8/layout/vList3#1"/>
    <dgm:cxn modelId="{D0007173-ED8F-467B-8D24-F0A5E65A8DB3}" srcId="{815D7801-E3A0-4D6B-A153-2DADE90F9FEE}" destId="{C92A6C55-6C19-4DE5-8C65-336300C0D58E}" srcOrd="1" destOrd="0" parTransId="{A90CB45A-827C-4E2F-BCF6-8EFEED5FEECB}" sibTransId="{B6772418-0EAD-4703-A882-D38EA5896C21}"/>
    <dgm:cxn modelId="{1B928626-0E97-401B-96CF-BFD440FD7241}" type="presOf" srcId="{779F4A66-C475-46C9-8C73-396CBF41114F}" destId="{35E4E765-7BE8-4F0C-B9DB-8057A6BD8446}" srcOrd="0" destOrd="0" presId="urn:microsoft.com/office/officeart/2005/8/layout/vList3#1"/>
    <dgm:cxn modelId="{5965BA94-63EA-4420-A2A9-49E39A75754D}" type="presParOf" srcId="{41280B69-540A-4C73-8E5A-50C427F75FDA}" destId="{9523C804-6714-4ECC-B008-9EA0660EB4FB}" srcOrd="0" destOrd="0" presId="urn:microsoft.com/office/officeart/2005/8/layout/vList3#1"/>
    <dgm:cxn modelId="{E93E507B-6FDF-4086-A5E8-D4483DA59191}" type="presParOf" srcId="{9523C804-6714-4ECC-B008-9EA0660EB4FB}" destId="{D21347B9-3E84-4B13-9DF4-D256C958700A}" srcOrd="0" destOrd="0" presId="urn:microsoft.com/office/officeart/2005/8/layout/vList3#1"/>
    <dgm:cxn modelId="{8939D225-5515-424F-9448-2C8BE2FAAB53}" type="presParOf" srcId="{9523C804-6714-4ECC-B008-9EA0660EB4FB}" destId="{35E4E765-7BE8-4F0C-B9DB-8057A6BD8446}" srcOrd="1" destOrd="0" presId="urn:microsoft.com/office/officeart/2005/8/layout/vList3#1"/>
    <dgm:cxn modelId="{E7C9B873-C826-494D-8FAC-A4372B6D8EB2}" type="presParOf" srcId="{41280B69-540A-4C73-8E5A-50C427F75FDA}" destId="{8F206DE7-4DDA-4AC1-A3B3-8ACE2DFCBF0E}" srcOrd="1" destOrd="0" presId="urn:microsoft.com/office/officeart/2005/8/layout/vList3#1"/>
    <dgm:cxn modelId="{14D35AED-2CF5-4FC0-B352-BC0ECA87749C}" type="presParOf" srcId="{41280B69-540A-4C73-8E5A-50C427F75FDA}" destId="{BCB259A2-392F-4C1B-A9AF-E517A970997F}" srcOrd="2" destOrd="0" presId="urn:microsoft.com/office/officeart/2005/8/layout/vList3#1"/>
    <dgm:cxn modelId="{DBE87999-7910-43A7-A9FC-16305376D304}" type="presParOf" srcId="{BCB259A2-392F-4C1B-A9AF-E517A970997F}" destId="{7FC6AAA9-9859-4984-AFC0-9C2F128898FC}" srcOrd="0" destOrd="0" presId="urn:microsoft.com/office/officeart/2005/8/layout/vList3#1"/>
    <dgm:cxn modelId="{C57B1D16-5415-4458-A56D-9F8A909A4B18}" type="presParOf" srcId="{BCB259A2-392F-4C1B-A9AF-E517A970997F}" destId="{5C83BF5E-9BAC-47FE-8C3E-6CCBC3D7F5F7}" srcOrd="1" destOrd="0" presId="urn:microsoft.com/office/officeart/2005/8/layout/vList3#1"/>
    <dgm:cxn modelId="{C4CE576B-4A75-4548-82B9-89C8AFA88D54}" type="presParOf" srcId="{41280B69-540A-4C73-8E5A-50C427F75FDA}" destId="{54FE8571-2C5F-41C1-9912-36DCBC9B1F1E}" srcOrd="3" destOrd="0" presId="urn:microsoft.com/office/officeart/2005/8/layout/vList3#1"/>
    <dgm:cxn modelId="{9F086FA9-26C0-4944-8DA0-F6174C1982E3}" type="presParOf" srcId="{41280B69-540A-4C73-8E5A-50C427F75FDA}" destId="{E9904544-8537-4778-8748-02E88177417F}" srcOrd="4" destOrd="0" presId="urn:microsoft.com/office/officeart/2005/8/layout/vList3#1"/>
    <dgm:cxn modelId="{FE9D7529-174F-49C7-819A-00616D4D06B3}" type="presParOf" srcId="{E9904544-8537-4778-8748-02E88177417F}" destId="{BF33757A-647E-4908-AE8A-5E0E770F93F3}" srcOrd="0" destOrd="0" presId="urn:microsoft.com/office/officeart/2005/8/layout/vList3#1"/>
    <dgm:cxn modelId="{CC44003D-AA25-4A20-8A9B-57599DBD7C10}" type="presParOf" srcId="{E9904544-8537-4778-8748-02E88177417F}" destId="{1883A410-8FEF-45F7-BDBF-7FE4BE2848E6}" srcOrd="1" destOrd="0" presId="urn:microsoft.com/office/officeart/2005/8/layout/vList3#1"/>
    <dgm:cxn modelId="{68C6D56F-79D0-4559-9250-FDCF13D38536}" type="presParOf" srcId="{41280B69-540A-4C73-8E5A-50C427F75FDA}" destId="{3D95787C-5DC8-4A54-A0E1-0D1C717146BF}" srcOrd="5" destOrd="0" presId="urn:microsoft.com/office/officeart/2005/8/layout/vList3#1"/>
    <dgm:cxn modelId="{6AFBC9B7-5F47-47F6-952A-92F3C4035FF6}" type="presParOf" srcId="{41280B69-540A-4C73-8E5A-50C427F75FDA}" destId="{532C2E63-01C3-4CF1-988D-5234DC65BBAC}" srcOrd="6" destOrd="0" presId="urn:microsoft.com/office/officeart/2005/8/layout/vList3#1"/>
    <dgm:cxn modelId="{C1ABFC25-E8EB-49A4-80F7-E36C4EB063B7}" type="presParOf" srcId="{532C2E63-01C3-4CF1-988D-5234DC65BBAC}" destId="{189E3E9D-701C-4C75-8AD2-C264E9D3B62C}" srcOrd="0" destOrd="0" presId="urn:microsoft.com/office/officeart/2005/8/layout/vList3#1"/>
    <dgm:cxn modelId="{BADA2E97-F2A7-4843-BC14-68BC1D661509}" type="presParOf" srcId="{532C2E63-01C3-4CF1-988D-5234DC65BBAC}" destId="{4E6B1B04-8EA0-4B73-81AB-E0B507F4783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CC896A-EAC7-46EA-AC51-0FCEEF1724E6}" type="doc">
      <dgm:prSet loTypeId="urn:microsoft.com/office/officeart/2005/8/layout/vList2" loCatId="list" qsTypeId="urn:microsoft.com/office/officeart/2005/8/quickstyle/simple5" qsCatId="simple" csTypeId="urn:microsoft.com/office/officeart/2005/8/colors/accent1_2#2" csCatId="accent1" phldr="1"/>
      <dgm:spPr/>
    </dgm:pt>
    <dgm:pt modelId="{EAEE3BF4-4FF5-4F6F-9BA0-031295C83EE9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Роспись с использованием трафарета</a:t>
          </a:r>
        </a:p>
        <a:p>
          <a:pPr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A7E36D33-8D9B-4328-952F-A34DF45BA316}" type="parTrans" cxnId="{45FE8583-CCA7-410A-A214-0991B6938EBE}">
      <dgm:prSet/>
      <dgm:spPr/>
      <dgm:t>
        <a:bodyPr/>
        <a:lstStyle/>
        <a:p>
          <a:endParaRPr lang="ru-RU"/>
        </a:p>
      </dgm:t>
    </dgm:pt>
    <dgm:pt modelId="{F0E92FE0-F7C0-4776-8B94-01F240D1154F}" type="sibTrans" cxnId="{45FE8583-CCA7-410A-A214-0991B6938EBE}">
      <dgm:prSet/>
      <dgm:spPr/>
      <dgm:t>
        <a:bodyPr/>
        <a:lstStyle/>
        <a:p>
          <a:endParaRPr lang="ru-RU"/>
        </a:p>
      </dgm:t>
    </dgm:pt>
    <dgm:pt modelId="{B5DD8D4C-892E-4E33-B673-14AFA2D0682F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Свободная роспись в традиции рисунка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C595B3C-59A8-47AF-AE9A-33A0681518BB}" type="parTrans" cxnId="{EB619113-36DD-4145-8E18-A93C8F075115}">
      <dgm:prSet/>
      <dgm:spPr/>
      <dgm:t>
        <a:bodyPr/>
        <a:lstStyle/>
        <a:p>
          <a:endParaRPr lang="ru-RU"/>
        </a:p>
      </dgm:t>
    </dgm:pt>
    <dgm:pt modelId="{8F2A927D-1373-4F23-ADF0-AF2C9C7787C2}" type="sibTrans" cxnId="{EB619113-36DD-4145-8E18-A93C8F075115}">
      <dgm:prSet/>
      <dgm:spPr/>
      <dgm:t>
        <a:bodyPr/>
        <a:lstStyle/>
        <a:p>
          <a:endParaRPr lang="ru-RU"/>
        </a:p>
      </dgm:t>
    </dgm:pt>
    <dgm:pt modelId="{8A5C55CE-3A19-48E1-BFFF-2973FCB144C1}">
      <dgm:prSet phldrT="[Текст]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Заливка с использованием рисунка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1540F1C-7B10-49F3-81B0-6817C9BB6303}" type="parTrans" cxnId="{AB3B0F52-2F3E-427D-BF99-76C228DDED99}">
      <dgm:prSet/>
      <dgm:spPr/>
      <dgm:t>
        <a:bodyPr/>
        <a:lstStyle/>
        <a:p>
          <a:endParaRPr lang="ru-RU"/>
        </a:p>
      </dgm:t>
    </dgm:pt>
    <dgm:pt modelId="{B9EC9FD7-7107-48A3-A915-CF993030F67B}" type="sibTrans" cxnId="{AB3B0F52-2F3E-427D-BF99-76C228DDED99}">
      <dgm:prSet/>
      <dgm:spPr/>
      <dgm:t>
        <a:bodyPr/>
        <a:lstStyle/>
        <a:p>
          <a:endParaRPr lang="ru-RU"/>
        </a:p>
      </dgm:t>
    </dgm:pt>
    <dgm:pt modelId="{DEDD14BA-57F5-49B2-8DB3-539D368CF027}">
      <dgm:prSet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Свободная роспись с элементами декорирования объемными элементами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E9F4FC5C-9DC7-401F-B6D0-F6E72DC28AF2}" type="parTrans" cxnId="{594E6CB0-D86C-4611-9E82-F4768222AFE1}">
      <dgm:prSet/>
      <dgm:spPr/>
      <dgm:t>
        <a:bodyPr/>
        <a:lstStyle/>
        <a:p>
          <a:endParaRPr lang="ru-RU"/>
        </a:p>
      </dgm:t>
    </dgm:pt>
    <dgm:pt modelId="{06D426FC-B582-4517-B338-88D2F8E06C93}" type="sibTrans" cxnId="{594E6CB0-D86C-4611-9E82-F4768222AFE1}">
      <dgm:prSet/>
      <dgm:spPr/>
      <dgm:t>
        <a:bodyPr/>
        <a:lstStyle/>
        <a:p>
          <a:endParaRPr lang="ru-RU"/>
        </a:p>
      </dgm:t>
    </dgm:pt>
    <dgm:pt modelId="{84445196-264C-4868-AD6E-28E76EC4D7DC}" type="pres">
      <dgm:prSet presAssocID="{C0CC896A-EAC7-46EA-AC51-0FCEEF1724E6}" presName="linear" presStyleCnt="0">
        <dgm:presLayoutVars>
          <dgm:animLvl val="lvl"/>
          <dgm:resizeHandles val="exact"/>
        </dgm:presLayoutVars>
      </dgm:prSet>
      <dgm:spPr/>
    </dgm:pt>
    <dgm:pt modelId="{148AA6F9-1054-41CA-8D22-B18A8807C243}" type="pres">
      <dgm:prSet presAssocID="{EAEE3BF4-4FF5-4F6F-9BA0-031295C83EE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4483E5-F7E5-4D4E-8D7D-D635506C9315}" type="pres">
      <dgm:prSet presAssocID="{F0E92FE0-F7C0-4776-8B94-01F240D1154F}" presName="spacer" presStyleCnt="0"/>
      <dgm:spPr/>
    </dgm:pt>
    <dgm:pt modelId="{7AA95EC2-92AF-49D8-B9BE-21C077752C0E}" type="pres">
      <dgm:prSet presAssocID="{B5DD8D4C-892E-4E33-B673-14AFA2D0682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2B7BE-2F4D-4F17-ABD1-DB408B2CA353}" type="pres">
      <dgm:prSet presAssocID="{8F2A927D-1373-4F23-ADF0-AF2C9C7787C2}" presName="spacer" presStyleCnt="0"/>
      <dgm:spPr/>
    </dgm:pt>
    <dgm:pt modelId="{130E6B9F-ABD6-4707-A4C3-91D1B6AA25C8}" type="pres">
      <dgm:prSet presAssocID="{8A5C55CE-3A19-48E1-BFFF-2973FCB144C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CFF72-E71C-4BEC-A693-B7A20AC77B52}" type="pres">
      <dgm:prSet presAssocID="{B9EC9FD7-7107-48A3-A915-CF993030F67B}" presName="spacer" presStyleCnt="0"/>
      <dgm:spPr/>
    </dgm:pt>
    <dgm:pt modelId="{043BD5CD-C424-49BD-9FA5-3ABA5F0264B4}" type="pres">
      <dgm:prSet presAssocID="{DEDD14BA-57F5-49B2-8DB3-539D368CF02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2034CE-A01F-4DC2-8EA4-075C40212E2C}" type="presOf" srcId="{B5DD8D4C-892E-4E33-B673-14AFA2D0682F}" destId="{7AA95EC2-92AF-49D8-B9BE-21C077752C0E}" srcOrd="0" destOrd="0" presId="urn:microsoft.com/office/officeart/2005/8/layout/vList2"/>
    <dgm:cxn modelId="{2B8A646C-10F9-40F1-A335-18C55E9DF183}" type="presOf" srcId="{EAEE3BF4-4FF5-4F6F-9BA0-031295C83EE9}" destId="{148AA6F9-1054-41CA-8D22-B18A8807C243}" srcOrd="0" destOrd="0" presId="urn:microsoft.com/office/officeart/2005/8/layout/vList2"/>
    <dgm:cxn modelId="{AB3B0F52-2F3E-427D-BF99-76C228DDED99}" srcId="{C0CC896A-EAC7-46EA-AC51-0FCEEF1724E6}" destId="{8A5C55CE-3A19-48E1-BFFF-2973FCB144C1}" srcOrd="2" destOrd="0" parTransId="{41540F1C-7B10-49F3-81B0-6817C9BB6303}" sibTransId="{B9EC9FD7-7107-48A3-A915-CF993030F67B}"/>
    <dgm:cxn modelId="{45FE8583-CCA7-410A-A214-0991B6938EBE}" srcId="{C0CC896A-EAC7-46EA-AC51-0FCEEF1724E6}" destId="{EAEE3BF4-4FF5-4F6F-9BA0-031295C83EE9}" srcOrd="0" destOrd="0" parTransId="{A7E36D33-8D9B-4328-952F-A34DF45BA316}" sibTransId="{F0E92FE0-F7C0-4776-8B94-01F240D1154F}"/>
    <dgm:cxn modelId="{EB619113-36DD-4145-8E18-A93C8F075115}" srcId="{C0CC896A-EAC7-46EA-AC51-0FCEEF1724E6}" destId="{B5DD8D4C-892E-4E33-B673-14AFA2D0682F}" srcOrd="1" destOrd="0" parTransId="{4C595B3C-59A8-47AF-AE9A-33A0681518BB}" sibTransId="{8F2A927D-1373-4F23-ADF0-AF2C9C7787C2}"/>
    <dgm:cxn modelId="{A8961AC0-110B-49DA-BBFB-BB6F0906D238}" type="presOf" srcId="{C0CC896A-EAC7-46EA-AC51-0FCEEF1724E6}" destId="{84445196-264C-4868-AD6E-28E76EC4D7DC}" srcOrd="0" destOrd="0" presId="urn:microsoft.com/office/officeart/2005/8/layout/vList2"/>
    <dgm:cxn modelId="{594E6CB0-D86C-4611-9E82-F4768222AFE1}" srcId="{C0CC896A-EAC7-46EA-AC51-0FCEEF1724E6}" destId="{DEDD14BA-57F5-49B2-8DB3-539D368CF027}" srcOrd="3" destOrd="0" parTransId="{E9F4FC5C-9DC7-401F-B6D0-F6E72DC28AF2}" sibTransId="{06D426FC-B582-4517-B338-88D2F8E06C93}"/>
    <dgm:cxn modelId="{DB92C90A-0AC4-450A-B3D0-EF9E9819359E}" type="presOf" srcId="{8A5C55CE-3A19-48E1-BFFF-2973FCB144C1}" destId="{130E6B9F-ABD6-4707-A4C3-91D1B6AA25C8}" srcOrd="0" destOrd="0" presId="urn:microsoft.com/office/officeart/2005/8/layout/vList2"/>
    <dgm:cxn modelId="{A47165A1-30F3-418A-A1C2-BFE71F84EA33}" type="presOf" srcId="{DEDD14BA-57F5-49B2-8DB3-539D368CF027}" destId="{043BD5CD-C424-49BD-9FA5-3ABA5F0264B4}" srcOrd="0" destOrd="0" presId="urn:microsoft.com/office/officeart/2005/8/layout/vList2"/>
    <dgm:cxn modelId="{6BB6613F-9B28-4CBD-94F7-4AA7822116B4}" type="presParOf" srcId="{84445196-264C-4868-AD6E-28E76EC4D7DC}" destId="{148AA6F9-1054-41CA-8D22-B18A8807C243}" srcOrd="0" destOrd="0" presId="urn:microsoft.com/office/officeart/2005/8/layout/vList2"/>
    <dgm:cxn modelId="{F9393C8C-38A6-4E8C-8888-DE3E9A12BE88}" type="presParOf" srcId="{84445196-264C-4868-AD6E-28E76EC4D7DC}" destId="{2F4483E5-F7E5-4D4E-8D7D-D635506C9315}" srcOrd="1" destOrd="0" presId="urn:microsoft.com/office/officeart/2005/8/layout/vList2"/>
    <dgm:cxn modelId="{AD14AE65-C632-4945-B88E-82C1069F5E2B}" type="presParOf" srcId="{84445196-264C-4868-AD6E-28E76EC4D7DC}" destId="{7AA95EC2-92AF-49D8-B9BE-21C077752C0E}" srcOrd="2" destOrd="0" presId="urn:microsoft.com/office/officeart/2005/8/layout/vList2"/>
    <dgm:cxn modelId="{1312D7B3-FC92-4E1A-9F74-96038B5EF447}" type="presParOf" srcId="{84445196-264C-4868-AD6E-28E76EC4D7DC}" destId="{F512B7BE-2F4D-4F17-ABD1-DB408B2CA353}" srcOrd="3" destOrd="0" presId="urn:microsoft.com/office/officeart/2005/8/layout/vList2"/>
    <dgm:cxn modelId="{862CFB57-BCFB-4FA1-988E-3BA6414E2453}" type="presParOf" srcId="{84445196-264C-4868-AD6E-28E76EC4D7DC}" destId="{130E6B9F-ABD6-4707-A4C3-91D1B6AA25C8}" srcOrd="4" destOrd="0" presId="urn:microsoft.com/office/officeart/2005/8/layout/vList2"/>
    <dgm:cxn modelId="{83C338DA-B007-4473-84CF-2ABBC865EB5F}" type="presParOf" srcId="{84445196-264C-4868-AD6E-28E76EC4D7DC}" destId="{B02CFF72-E71C-4BEC-A693-B7A20AC77B52}" srcOrd="5" destOrd="0" presId="urn:microsoft.com/office/officeart/2005/8/layout/vList2"/>
    <dgm:cxn modelId="{06E0421A-177F-4682-A66D-81C2383BB291}" type="presParOf" srcId="{84445196-264C-4868-AD6E-28E76EC4D7DC}" destId="{043BD5CD-C424-49BD-9FA5-3ABA5F0264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C7B2D-C5CD-440B-9530-A4F06D30D60F}" type="doc">
      <dgm:prSet loTypeId="urn:microsoft.com/office/officeart/2005/8/layout/vList2" loCatId="list" qsTypeId="urn:microsoft.com/office/officeart/2005/8/quickstyle/simple1#2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DA439335-3539-4072-A334-47A99E420C1F}">
      <dgm:prSet/>
      <dgm:spPr/>
      <dgm:t>
        <a:bodyPr/>
        <a:lstStyle/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Прочитала большое количество литературы по данной теме;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6040C52-A9E4-4CCE-8F2E-209AA6AAFB45}" type="parTrans" cxnId="{00627D56-2894-443B-B1A8-9851C3FF47D1}">
      <dgm:prSet/>
      <dgm:spPr/>
      <dgm:t>
        <a:bodyPr/>
        <a:lstStyle/>
        <a:p>
          <a:endParaRPr lang="ru-RU"/>
        </a:p>
      </dgm:t>
    </dgm:pt>
    <dgm:pt modelId="{E17E33C6-4213-4EA4-AAD6-C75A36876565}" type="sibTrans" cxnId="{00627D56-2894-443B-B1A8-9851C3FF47D1}">
      <dgm:prSet/>
      <dgm:spPr/>
      <dgm:t>
        <a:bodyPr/>
        <a:lstStyle/>
        <a:p>
          <a:endParaRPr lang="ru-RU"/>
        </a:p>
      </dgm:t>
    </dgm:pt>
    <dgm:pt modelId="{AF79492F-942C-41B1-BC3F-108DC5A422DC}">
      <dgm:prSet/>
      <dgm:spPr/>
      <dgm:t>
        <a:bodyPr/>
        <a:lstStyle/>
        <a:p>
          <a:pPr marL="0" marR="0" indent="0" algn="ctr" defTabSz="7112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Познакомилась с технологией росписи футболок;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199C1122-2873-491C-B0C7-7DF863CFE3FF}" type="parTrans" cxnId="{FE942284-24E1-47A9-80CC-9C86E94EF25B}">
      <dgm:prSet/>
      <dgm:spPr/>
      <dgm:t>
        <a:bodyPr/>
        <a:lstStyle/>
        <a:p>
          <a:endParaRPr lang="ru-RU"/>
        </a:p>
      </dgm:t>
    </dgm:pt>
    <dgm:pt modelId="{E3F73173-7E61-463A-BF74-F3AD9FF60F46}" type="sibTrans" cxnId="{FE942284-24E1-47A9-80CC-9C86E94EF25B}">
      <dgm:prSet/>
      <dgm:spPr/>
      <dgm:t>
        <a:bodyPr/>
        <a:lstStyle/>
        <a:p>
          <a:endParaRPr lang="ru-RU"/>
        </a:p>
      </dgm:t>
    </dgm:pt>
    <dgm:pt modelId="{3793FADC-52F3-464F-BD29-C1E01EF6A4E1}">
      <dgm:prSet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Изучила виды росписи;</a:t>
          </a:r>
        </a:p>
        <a:p>
          <a:pPr algn="l"/>
          <a:endParaRPr lang="ru-RU" dirty="0"/>
        </a:p>
      </dgm:t>
    </dgm:pt>
    <dgm:pt modelId="{07469A71-731F-4122-BDD2-70894B6A4658}" type="parTrans" cxnId="{CFC5FBCE-55E5-479A-A0A6-46C8F13E43C0}">
      <dgm:prSet/>
      <dgm:spPr/>
      <dgm:t>
        <a:bodyPr/>
        <a:lstStyle/>
        <a:p>
          <a:endParaRPr lang="ru-RU"/>
        </a:p>
      </dgm:t>
    </dgm:pt>
    <dgm:pt modelId="{A1416FBB-3BFF-4AFD-8B84-D0109021971E}" type="sibTrans" cxnId="{CFC5FBCE-55E5-479A-A0A6-46C8F13E43C0}">
      <dgm:prSet/>
      <dgm:spPr/>
      <dgm:t>
        <a:bodyPr/>
        <a:lstStyle/>
        <a:p>
          <a:endParaRPr lang="ru-RU"/>
        </a:p>
      </dgm:t>
    </dgm:pt>
    <dgm:pt modelId="{3EE97009-BECD-40C6-8A3F-7C986BC3805A}">
      <dgm:prSet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Изготовила несколько видов футболок на разные темы;</a:t>
          </a:r>
        </a:p>
        <a:p>
          <a:pPr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 smtClean="0"/>
        </a:p>
        <a:p>
          <a:pPr algn="l"/>
          <a:endParaRPr lang="ru-RU" dirty="0"/>
        </a:p>
      </dgm:t>
    </dgm:pt>
    <dgm:pt modelId="{EB9575D2-787C-4BA1-B434-8A85E9BB87A9}" type="parTrans" cxnId="{5EFF4EE5-3FD7-42AD-B4E7-9D4CF1F705E4}">
      <dgm:prSet/>
      <dgm:spPr/>
      <dgm:t>
        <a:bodyPr/>
        <a:lstStyle/>
        <a:p>
          <a:endParaRPr lang="ru-RU"/>
        </a:p>
      </dgm:t>
    </dgm:pt>
    <dgm:pt modelId="{CF6D5C05-1967-4680-9230-25D73C96D3B3}" type="sibTrans" cxnId="{5EFF4EE5-3FD7-42AD-B4E7-9D4CF1F705E4}">
      <dgm:prSet/>
      <dgm:spPr/>
      <dgm:t>
        <a:bodyPr/>
        <a:lstStyle/>
        <a:p>
          <a:endParaRPr lang="ru-RU"/>
        </a:p>
      </dgm:t>
    </dgm:pt>
    <dgm:pt modelId="{9FF26B75-CB8F-4B76-AE6C-AA318FAA9273}" type="pres">
      <dgm:prSet presAssocID="{823C7B2D-C5CD-440B-9530-A4F06D30D6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162D10-2723-4117-817B-BB9A5D7651FE}" type="pres">
      <dgm:prSet presAssocID="{DA439335-3539-4072-A334-47A99E420C1F}" presName="parentText" presStyleLbl="node1" presStyleIdx="0" presStyleCnt="4" custLinFactNeighborY="-308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DB921-A05F-4167-BAB6-B72F16CC4D5F}" type="pres">
      <dgm:prSet presAssocID="{E17E33C6-4213-4EA4-AAD6-C75A36876565}" presName="spacer" presStyleCnt="0"/>
      <dgm:spPr/>
    </dgm:pt>
    <dgm:pt modelId="{4E06A233-1BB3-4DCF-9A87-554C25FC1CD2}" type="pres">
      <dgm:prSet presAssocID="{AF79492F-942C-41B1-BC3F-108DC5A422D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A4263-EEE6-4AD8-BAB0-42FAA6A18DA8}" type="pres">
      <dgm:prSet presAssocID="{E3F73173-7E61-463A-BF74-F3AD9FF60F46}" presName="spacer" presStyleCnt="0"/>
      <dgm:spPr/>
    </dgm:pt>
    <dgm:pt modelId="{39928E24-21D2-48D7-8AAA-4086278B4014}" type="pres">
      <dgm:prSet presAssocID="{3793FADC-52F3-464F-BD29-C1E01EF6A4E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DCDBD-53FB-4F2B-9DD2-49697970A693}" type="pres">
      <dgm:prSet presAssocID="{A1416FBB-3BFF-4AFD-8B84-D0109021971E}" presName="spacer" presStyleCnt="0"/>
      <dgm:spPr/>
    </dgm:pt>
    <dgm:pt modelId="{45DDEB67-AD3F-4AF2-B8D3-801ADE45AE92}" type="pres">
      <dgm:prSet presAssocID="{3EE97009-BECD-40C6-8A3F-7C986BC3805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DC14B0-3C12-41A4-A128-57A3E33CFBA5}" type="presOf" srcId="{3EE97009-BECD-40C6-8A3F-7C986BC3805A}" destId="{45DDEB67-AD3F-4AF2-B8D3-801ADE45AE92}" srcOrd="0" destOrd="0" presId="urn:microsoft.com/office/officeart/2005/8/layout/vList2"/>
    <dgm:cxn modelId="{5EFF4EE5-3FD7-42AD-B4E7-9D4CF1F705E4}" srcId="{823C7B2D-C5CD-440B-9530-A4F06D30D60F}" destId="{3EE97009-BECD-40C6-8A3F-7C986BC3805A}" srcOrd="3" destOrd="0" parTransId="{EB9575D2-787C-4BA1-B434-8A85E9BB87A9}" sibTransId="{CF6D5C05-1967-4680-9230-25D73C96D3B3}"/>
    <dgm:cxn modelId="{FE942284-24E1-47A9-80CC-9C86E94EF25B}" srcId="{823C7B2D-C5CD-440B-9530-A4F06D30D60F}" destId="{AF79492F-942C-41B1-BC3F-108DC5A422DC}" srcOrd="1" destOrd="0" parTransId="{199C1122-2873-491C-B0C7-7DF863CFE3FF}" sibTransId="{E3F73173-7E61-463A-BF74-F3AD9FF60F46}"/>
    <dgm:cxn modelId="{CFD9E8E9-E0DF-4575-912F-4167DCEF0153}" type="presOf" srcId="{AF79492F-942C-41B1-BC3F-108DC5A422DC}" destId="{4E06A233-1BB3-4DCF-9A87-554C25FC1CD2}" srcOrd="0" destOrd="0" presId="urn:microsoft.com/office/officeart/2005/8/layout/vList2"/>
    <dgm:cxn modelId="{00627D56-2894-443B-B1A8-9851C3FF47D1}" srcId="{823C7B2D-C5CD-440B-9530-A4F06D30D60F}" destId="{DA439335-3539-4072-A334-47A99E420C1F}" srcOrd="0" destOrd="0" parTransId="{36040C52-A9E4-4CCE-8F2E-209AA6AAFB45}" sibTransId="{E17E33C6-4213-4EA4-AAD6-C75A36876565}"/>
    <dgm:cxn modelId="{AE1A9E66-BCCE-4A32-BB99-1546DD2AF470}" type="presOf" srcId="{DA439335-3539-4072-A334-47A99E420C1F}" destId="{A3162D10-2723-4117-817B-BB9A5D7651FE}" srcOrd="0" destOrd="0" presId="urn:microsoft.com/office/officeart/2005/8/layout/vList2"/>
    <dgm:cxn modelId="{9E2F6385-3BBD-4A72-B099-CBAA09216002}" type="presOf" srcId="{823C7B2D-C5CD-440B-9530-A4F06D30D60F}" destId="{9FF26B75-CB8F-4B76-AE6C-AA318FAA9273}" srcOrd="0" destOrd="0" presId="urn:microsoft.com/office/officeart/2005/8/layout/vList2"/>
    <dgm:cxn modelId="{CFC5FBCE-55E5-479A-A0A6-46C8F13E43C0}" srcId="{823C7B2D-C5CD-440B-9530-A4F06D30D60F}" destId="{3793FADC-52F3-464F-BD29-C1E01EF6A4E1}" srcOrd="2" destOrd="0" parTransId="{07469A71-731F-4122-BDD2-70894B6A4658}" sibTransId="{A1416FBB-3BFF-4AFD-8B84-D0109021971E}"/>
    <dgm:cxn modelId="{1B5D87EC-3513-4786-9F61-919E0875419B}" type="presOf" srcId="{3793FADC-52F3-464F-BD29-C1E01EF6A4E1}" destId="{39928E24-21D2-48D7-8AAA-4086278B4014}" srcOrd="0" destOrd="0" presId="urn:microsoft.com/office/officeart/2005/8/layout/vList2"/>
    <dgm:cxn modelId="{601F967D-3EE2-4A2D-9420-9A1C81A2A6AE}" type="presParOf" srcId="{9FF26B75-CB8F-4B76-AE6C-AA318FAA9273}" destId="{A3162D10-2723-4117-817B-BB9A5D7651FE}" srcOrd="0" destOrd="0" presId="urn:microsoft.com/office/officeart/2005/8/layout/vList2"/>
    <dgm:cxn modelId="{03040ED3-0176-434D-9298-E4E602D120BC}" type="presParOf" srcId="{9FF26B75-CB8F-4B76-AE6C-AA318FAA9273}" destId="{DFCDB921-A05F-4167-BAB6-B72F16CC4D5F}" srcOrd="1" destOrd="0" presId="urn:microsoft.com/office/officeart/2005/8/layout/vList2"/>
    <dgm:cxn modelId="{2B390576-6A26-4FB0-BC81-77EA232890FF}" type="presParOf" srcId="{9FF26B75-CB8F-4B76-AE6C-AA318FAA9273}" destId="{4E06A233-1BB3-4DCF-9A87-554C25FC1CD2}" srcOrd="2" destOrd="0" presId="urn:microsoft.com/office/officeart/2005/8/layout/vList2"/>
    <dgm:cxn modelId="{DB40968F-9DFD-4B35-A00F-983EBEBC534B}" type="presParOf" srcId="{9FF26B75-CB8F-4B76-AE6C-AA318FAA9273}" destId="{456A4263-EEE6-4AD8-BAB0-42FAA6A18DA8}" srcOrd="3" destOrd="0" presId="urn:microsoft.com/office/officeart/2005/8/layout/vList2"/>
    <dgm:cxn modelId="{6B9CF0D5-C5F2-4F67-93AB-A8203A1CD387}" type="presParOf" srcId="{9FF26B75-CB8F-4B76-AE6C-AA318FAA9273}" destId="{39928E24-21D2-48D7-8AAA-4086278B4014}" srcOrd="4" destOrd="0" presId="urn:microsoft.com/office/officeart/2005/8/layout/vList2"/>
    <dgm:cxn modelId="{CEB73EC8-7B69-475B-AD99-0A4001466DBE}" type="presParOf" srcId="{9FF26B75-CB8F-4B76-AE6C-AA318FAA9273}" destId="{A3BDCDBD-53FB-4F2B-9DD2-49697970A693}" srcOrd="5" destOrd="0" presId="urn:microsoft.com/office/officeart/2005/8/layout/vList2"/>
    <dgm:cxn modelId="{4EAB8349-9C47-446A-B766-A7EE465E0BBB}" type="presParOf" srcId="{9FF26B75-CB8F-4B76-AE6C-AA318FAA9273}" destId="{45DDEB67-AD3F-4AF2-B8D3-801ADE45AE9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671F3BE-7516-48E5-93B4-D444AB0E7725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3CD1F24-D3C6-494A-A799-38ECA8C49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01E4158-4729-4115-AF7A-8BB18E354FE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EE729-7560-4F76-B6E6-FDA02E567403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27DB168-7522-4E76-9027-DAE0D51DF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145E6-A583-49B0-A6C6-103924AC69BB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D391F-5DDD-485F-A370-59AD94618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DF2DD-1CBC-4A3A-9D24-0C8BC6F0FE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86DF8-840D-4239-A7A4-E7ED24D09EEA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C553F-5005-4F2E-93EF-8BE532C9C142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03038-510D-4BEF-92D3-DD8CC9021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5A994-499D-4913-B89B-CBF3F6E7BB2E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F060003-043F-4392-91AF-809738E75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A6B8C-5D56-4B5A-B168-30D5A859D4F8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0B8D7-F5D6-4605-A887-03221FC0E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6AE32-B603-409C-B670-A6AE2FFA39A7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CF24CAB-53AE-4ACE-849D-8E802FCCA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0FE2D-735B-46A0-BE8A-3DA74F580655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449DE-89B6-43F6-BAA3-1C4F350A2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83206-0C71-4719-956D-47D3F0991B74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E3A2AF-AC72-4AAF-9A14-5AC1A9FFF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C399B5A-9B87-4592-96EF-7CF096E06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59724-A6B9-4B0A-BE50-6DC1DB3EFA6A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FFBAA-AB2E-46CE-BFED-CAFBF22DB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437BB-873F-4AE7-9818-4E7EA7C859B4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0FA85C-B601-466B-8ABE-C410C12AF017}" type="datetimeFigureOut">
              <a:rPr lang="ru-RU"/>
              <a:pPr>
                <a:defRPr/>
              </a:pPr>
              <a:t>19.02.2016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77DA77-5044-42B4-ADBD-1919F9E27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Свободная художественная роспись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140200" y="3860800"/>
          <a:ext cx="4752975" cy="2305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2528"/>
              </a:tblGrid>
              <a:tr h="23042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Исполнитель: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Лескина</a:t>
                      </a:r>
                      <a:r>
                        <a:rPr lang="ru-RU" sz="1400" dirty="0">
                          <a:effectLst/>
                        </a:rPr>
                        <a:t> Наталия Александровна,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Учащаяся 10 класса МБОУ СОШ № 4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Руководитель: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Шабалина Ирина Вячеславовна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Учитель технологии высшей кв. категории.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4344" name="Picture 2" descr="F:\фоты\IMG_37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2549525"/>
            <a:ext cx="283210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Мои работы: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sz="quarter" idx="1"/>
          </p:nvPr>
        </p:nvSpPr>
        <p:spPr>
          <a:xfrm>
            <a:off x="1965325" y="5665788"/>
            <a:ext cx="5133975" cy="67786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Футболка для одноклассника.</a:t>
            </a:r>
          </a:p>
        </p:txBody>
      </p:sp>
      <p:pic>
        <p:nvPicPr>
          <p:cNvPr id="24579" name="Picture 2" descr="F:\IMG_5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628775"/>
            <a:ext cx="42418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Описание: «Девушка с перьями»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348038" y="1628775"/>
            <a:ext cx="5457825" cy="4541838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Из названия становится понятно кто изображен на футболке. Девушка является композиционным центром футболки, она нарисована в технике свободная роспись в традиции рисунка, по бокам от девушки выполнена заливка полутонами цветов: </a:t>
            </a:r>
            <a:r>
              <a:rPr lang="ru-RU" dirty="0" err="1" smtClean="0"/>
              <a:t>розового</a:t>
            </a:r>
            <a:r>
              <a:rPr lang="ru-RU" dirty="0" smtClean="0"/>
              <a:t> и </a:t>
            </a:r>
            <a:r>
              <a:rPr lang="ru-RU" dirty="0" err="1" smtClean="0"/>
              <a:t>голубого</a:t>
            </a:r>
            <a:r>
              <a:rPr lang="ru-RU" dirty="0" smtClean="0"/>
              <a:t>. Цвета спокойные, нежные, гармонично перетекают  их одного в другой.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Я выбрала именно этот рисунок потому как, он понравился мне визуально, смотрится оригинально, необычно, красиво, и сразу же захотелось себе  такую футболку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5" name="Рисунок 4" descr="IMG_57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255826" cy="4341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Варианты идей</a:t>
            </a:r>
          </a:p>
        </p:txBody>
      </p:sp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12875"/>
            <a:ext cx="27511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технология проект\эскизы\vNUYvomY8j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5312" t="16522" r="55841" b="4836"/>
          <a:stretch/>
        </p:blipFill>
        <p:spPr bwMode="auto">
          <a:xfrm>
            <a:off x="2734218" y="2911201"/>
            <a:ext cx="2161310" cy="3484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2" name="Рисунок 11" descr="Ax271yvTv3I.jpg"/>
          <p:cNvPicPr/>
          <p:nvPr/>
        </p:nvPicPr>
        <p:blipFill rotWithShape="1">
          <a:blip r:embed="rId4" cstate="print"/>
          <a:srcRect l="20413" t="10585" r="19598" b="12542"/>
          <a:stretch/>
        </p:blipFill>
        <p:spPr>
          <a:xfrm>
            <a:off x="6306616" y="3780151"/>
            <a:ext cx="2618509" cy="2632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x_9d18dc38.jpg"/>
          <p:cNvPicPr/>
          <p:nvPr/>
        </p:nvPicPr>
        <p:blipFill>
          <a:blip r:embed="rId5" cstate="print"/>
          <a:srcRect r="48406"/>
          <a:stretch>
            <a:fillRect/>
          </a:stretch>
        </p:blipFill>
        <p:spPr>
          <a:xfrm>
            <a:off x="4716016" y="1497091"/>
            <a:ext cx="2088232" cy="301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68313" y="-100013"/>
            <a:ext cx="8229600" cy="1714501"/>
          </a:xfrm>
        </p:spPr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В течении двух месяцев мной было сделано:</a:t>
            </a:r>
            <a:br>
              <a:rPr lang="ru-RU" smtClean="0">
                <a:solidFill>
                  <a:srgbClr val="7B9899"/>
                </a:solidFill>
              </a:rPr>
            </a:br>
            <a:endParaRPr lang="ru-RU" smtClean="0">
              <a:solidFill>
                <a:srgbClr val="7B9899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99592" y="1484784"/>
          <a:ext cx="741682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Реклама: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Хочешь поносить футболку ,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Обратись ко мне сейчас.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Креативно, супер модно,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 Будешь выглядеть у нас.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Ведь футболка эксклюзивна,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 И одна  на миллион,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 Лучше не найдешь ты в мире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mtClean="0"/>
              <a:t>Будешь как 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395288" y="2276475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Актуальность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наше время невозможно представить себе гардероб современного человека без футболок, потому как она стала неотъемлемой частью гардероба.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Возвращается </a:t>
            </a:r>
            <a:r>
              <a:rPr lang="ru-RU" dirty="0"/>
              <a:t>мода на изготовление и декорирование вещей своими руками, которые несут тепло души их создателей, подчеркивает индивидуальность своего хозяина, нередко отражают его внутренние убеждение и взгляды на жизнь. Именно поэтому футболки расписанные своими руками популярны сегодня. Нанесение надписей или рисунка на футболку занимает небольшое количество времени, а удовольствие от ее обладания  несоразмерны с той небольшой суммой, в которую входит стоимость самой футболки.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Цель проекта: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sz="quarter" idx="1"/>
          </p:nvPr>
        </p:nvSpPr>
        <p:spPr>
          <a:xfrm>
            <a:off x="301625" y="2060575"/>
            <a:ext cx="8504238" cy="4038600"/>
          </a:xfrm>
        </p:spPr>
        <p:txBody>
          <a:bodyPr/>
          <a:lstStyle/>
          <a:p>
            <a:r>
              <a:rPr lang="ru-RU" smtClean="0"/>
              <a:t>Изучить технологию росписи и выполнить роспись футболок, используя  различные способы.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Собрать информационный материал и систематизировать его.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Изучить теоретические аспекты, понятия и их  историю.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Классифицировать разновидности техник росписи тканей.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Познакомится с различными технологиями росписи.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Выбрать эскизы.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Подобрать инструменты, материалы, ткани.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Выполнить роспись футболок.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Сделать выводы.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557338"/>
            <a:ext cx="8229600" cy="5111750"/>
          </a:xfrm>
        </p:spPr>
        <p:txBody>
          <a:bodyPr/>
          <a:lstStyle/>
          <a:p>
            <a:r>
              <a:rPr lang="ru-RU" b="1" smtClean="0"/>
              <a:t>Предмет исследования</a:t>
            </a:r>
            <a:r>
              <a:rPr lang="ru-RU" smtClean="0"/>
              <a:t>: свободная художественная роспись.</a:t>
            </a:r>
          </a:p>
          <a:p>
            <a:r>
              <a:rPr lang="ru-RU" b="1" smtClean="0"/>
              <a:t>Объект исследования</a:t>
            </a:r>
            <a:r>
              <a:rPr lang="ru-RU" smtClean="0"/>
              <a:t>: технология художественной росписи</a:t>
            </a:r>
          </a:p>
          <a:p>
            <a:r>
              <a:rPr lang="ru-RU" b="1" smtClean="0"/>
              <a:t>Гипотеза</a:t>
            </a:r>
            <a:r>
              <a:rPr lang="ru-RU" smtClean="0"/>
              <a:t>: исходя из предположений, что каждый вид художественной  росписи предназначен для оформления изделий  узкого направления, то свободную  художественную роспись можно применять для оформления всех видов изделий, в том числе и футболок.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Виды росписи: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7504" y="1124744"/>
          <a:ext cx="90364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Применяемые техники: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461194" y="1560984"/>
          <a:ext cx="828092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Мои работы:</a:t>
            </a:r>
          </a:p>
        </p:txBody>
      </p:sp>
      <p:pic>
        <p:nvPicPr>
          <p:cNvPr id="22530" name="Рисунок 4" descr="IMG_57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46650" y="1577975"/>
            <a:ext cx="3586163" cy="477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5" descr="IMG_570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557338"/>
            <a:ext cx="36004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Мои работы:</a:t>
            </a:r>
          </a:p>
        </p:txBody>
      </p:sp>
      <p:pic>
        <p:nvPicPr>
          <p:cNvPr id="23554" name="Рисунок 3" descr="IMG_57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35100"/>
            <a:ext cx="37433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Содержимое 3" descr="IMG_5700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99050" y="1435100"/>
            <a:ext cx="3576638" cy="4991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330</TotalTime>
  <Words>315</Words>
  <Application>Microsoft Office PowerPoint</Application>
  <PresentationFormat>Экран (4:3)</PresentationFormat>
  <Paragraphs>48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15</vt:i4>
      </vt:variant>
    </vt:vector>
  </HeadingPairs>
  <TitlesOfParts>
    <vt:vector size="33" baseType="lpstr">
      <vt:lpstr>Georgia</vt:lpstr>
      <vt:lpstr>Arial</vt:lpstr>
      <vt:lpstr>Wingdings 2</vt:lpstr>
      <vt:lpstr>Wingdings</vt:lpstr>
      <vt:lpstr>Calibri</vt:lpstr>
      <vt:lpstr>Times New Roman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Свободная художественная роспись</vt:lpstr>
      <vt:lpstr>Актуальность </vt:lpstr>
      <vt:lpstr>Цель проекта:</vt:lpstr>
      <vt:lpstr>Задачи:</vt:lpstr>
      <vt:lpstr>Слайд 5</vt:lpstr>
      <vt:lpstr>Виды росписи:</vt:lpstr>
      <vt:lpstr>Применяемые техники:</vt:lpstr>
      <vt:lpstr>Мои работы:</vt:lpstr>
      <vt:lpstr>Мои работы:</vt:lpstr>
      <vt:lpstr>Мои работы:</vt:lpstr>
      <vt:lpstr>Описание: «Девушка с перьями»</vt:lpstr>
      <vt:lpstr>Варианты идей</vt:lpstr>
      <vt:lpstr>В течении двух месяцев мной было сделано: </vt:lpstr>
      <vt:lpstr>Реклама: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YA</cp:lastModifiedBy>
  <cp:revision>28</cp:revision>
  <dcterms:created xsi:type="dcterms:W3CDTF">2013-11-21T10:02:21Z</dcterms:created>
  <dcterms:modified xsi:type="dcterms:W3CDTF">2016-02-19T15:50:07Z</dcterms:modified>
</cp:coreProperties>
</file>