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3" r:id="rId4"/>
    <p:sldId id="262" r:id="rId5"/>
    <p:sldId id="267" r:id="rId6"/>
    <p:sldId id="258" r:id="rId7"/>
    <p:sldId id="259" r:id="rId8"/>
    <p:sldId id="260" r:id="rId9"/>
    <p:sldId id="261" r:id="rId10"/>
    <p:sldId id="265" r:id="rId11"/>
    <p:sldId id="268" r:id="rId12"/>
    <p:sldId id="266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56" autoAdjust="0"/>
  </p:normalViewPr>
  <p:slideViewPr>
    <p:cSldViewPr>
      <p:cViewPr>
        <p:scale>
          <a:sx n="86" d="100"/>
          <a:sy n="86" d="100"/>
        </p:scale>
        <p:origin x="-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E83A9-8C9C-4FAD-97BA-6AF3F66F3D2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EC01B5-5188-4A76-A2AB-56060D5E69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C01B5-5188-4A76-A2AB-56060D5E69E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762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62000" y="6858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6600"/>
                </a:solidFill>
                <a:latin typeface="Mistral" pitchFamily="66" charset="0"/>
              </a:rPr>
              <a:t>Творческий проект</a:t>
            </a:r>
            <a:endParaRPr lang="ru-RU" b="1" dirty="0">
              <a:solidFill>
                <a:srgbClr val="FF6600"/>
              </a:solidFill>
              <a:latin typeface="Mistral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47800" y="2057400"/>
            <a:ext cx="6400800" cy="17526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istral" pitchFamily="66" charset="0"/>
              </a:rPr>
              <a:t>Комплект салфеток для сервировки стола к чаю</a:t>
            </a:r>
          </a:p>
          <a:p>
            <a:r>
              <a:rPr lang="ru-RU" sz="5400" b="1" dirty="0" smtClean="0">
                <a:solidFill>
                  <a:srgbClr val="FF0000"/>
                </a:solidFill>
                <a:latin typeface="Mistral" pitchFamily="66" charset="0"/>
              </a:rPr>
              <a:t>«Бабушкин  секрет»</a:t>
            </a:r>
            <a:endParaRPr lang="ru-RU" sz="5400" b="1" dirty="0">
              <a:solidFill>
                <a:srgbClr val="FF0000"/>
              </a:solidFill>
              <a:latin typeface="Mistral" pitchFamily="66" charset="0"/>
            </a:endParaRPr>
          </a:p>
        </p:txBody>
      </p:sp>
      <p:pic>
        <p:nvPicPr>
          <p:cNvPr id="6" name="Picture 15" descr="Копия (4) смитоьб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21404">
            <a:off x="228600" y="6019800"/>
            <a:ext cx="517525" cy="571500"/>
          </a:xfrm>
          <a:prstGeom prst="rect">
            <a:avLst/>
          </a:prstGeom>
          <a:noFill/>
        </p:spPr>
      </p:pic>
      <p:pic>
        <p:nvPicPr>
          <p:cNvPr id="7" name="Picture 14" descr="Копия (3) смитоьб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50763">
            <a:off x="6729788" y="3670790"/>
            <a:ext cx="1056542" cy="1071175"/>
          </a:xfrm>
          <a:prstGeom prst="rect">
            <a:avLst/>
          </a:prstGeom>
          <a:noFill/>
        </p:spPr>
      </p:pic>
      <p:pic>
        <p:nvPicPr>
          <p:cNvPr id="8" name="Picture 16" descr="Копия (5) смитоьбю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4905331">
            <a:off x="7844632" y="537368"/>
            <a:ext cx="609600" cy="601663"/>
          </a:xfrm>
          <a:prstGeom prst="rect">
            <a:avLst/>
          </a:prstGeom>
          <a:noFill/>
        </p:spPr>
      </p:pic>
      <p:pic>
        <p:nvPicPr>
          <p:cNvPr id="9" name="Picture 17" descr="Копия (6) Безиsxfbмени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740749">
            <a:off x="8291513" y="6167437"/>
            <a:ext cx="704850" cy="676275"/>
          </a:xfrm>
          <a:prstGeom prst="rect">
            <a:avLst/>
          </a:prstGeom>
          <a:noFill/>
        </p:spPr>
      </p:pic>
      <p:pic>
        <p:nvPicPr>
          <p:cNvPr id="10" name="Picture 13" descr="Копия (14) смитоьбю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032190">
            <a:off x="2329235" y="425229"/>
            <a:ext cx="996299" cy="106534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52800" y="502920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проекта: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Минебаева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София  7  класс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Куратор проекта: Дроздова С.Ф. учитель технологии МКОУ 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Мусинская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СШ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4572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Освоив технику вышивки, я подготовила салфетки</a:t>
            </a: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1219200"/>
            <a:ext cx="1600200" cy="17526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62400" y="16002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салфетки размером 25х25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90600" y="3505200"/>
            <a:ext cx="1600200" cy="13716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66800" y="3657600"/>
            <a:ext cx="1524000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ru-RU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4495800"/>
            <a:ext cx="1524000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ru-RU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35052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противоположных сторонах салфетки выдернула нити шириной полосы 9 мм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733800" y="55626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окончания вышивки  все стороны салфеток  украсила бахромой ,выдернув краевые нити на ширину 2,5 см.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66800" y="5105400"/>
            <a:ext cx="1447800" cy="13716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381000"/>
            <a:ext cx="556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Экономические расчеты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1524000"/>
          <a:ext cx="8286772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693"/>
                <a:gridCol w="2071693"/>
                <a:gridCol w="2071693"/>
                <a:gridCol w="2071693"/>
              </a:tblGrid>
              <a:tr h="61341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Название материала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Цена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Расход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Затраты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Льняная ткань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270 </a:t>
                      </a:r>
                      <a:r>
                        <a:rPr lang="ru-RU" sz="2000" i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руб</a:t>
                      </a: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/м.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0,30 м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90руб</a:t>
                      </a: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Нитки –люрекс золото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15руб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1шт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15руб</a:t>
                      </a: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Иглы</a:t>
                      </a:r>
                      <a:endParaRPr lang="ru-RU" sz="2000" b="1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старых запасов</a:t>
                      </a:r>
                      <a:endParaRPr lang="ru-RU" sz="2000" b="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105руб.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Вот что у меня получилось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F:\DCIM\100OLYMP\P10106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219200"/>
            <a:ext cx="70104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4400" y="1219200"/>
            <a:ext cx="7391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  работы над комплектом мне понравился. Конечный результат меня вполне устраивает. Главное то ,что я не только подарю бабуле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подарок,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сделанный своими руками ,но я еще докажу ,что я не белоручка! В начале работы было немного опасение ,что получится не то, что хотелось .Однако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работа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получилась аккуратной , элегантной ! Я использовала экологически чистые натуральные материалы.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Мне очень помогла  довольно старая книга по рукоделию .Мне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приятно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сумела самостоятельно разобраться в технологии выполнения мережки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71538" y="357166"/>
            <a:ext cx="7200899" cy="7857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Вывод. Заключение. Оценка изделия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52578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latin typeface="Monotype Corsiva" pitchFamily="66" charset="0"/>
              </a:rPr>
              <a:t>У моей бабушки скоро день рождения. И мне очень хотелось бы удивить её. Ведь она однажды сказала, что современная молодежь ничего не умеет делать руками и готова только покупать всё в магазине  Так что для меня -это прежде всего дело чести .Я остановилась на изготовлении  салфеток для сервировки стола к чаю. Для украшения салфетки я выбрала технику вышивки - мережка. 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4572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Актуальность выбора темы проекта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304801"/>
            <a:ext cx="8001000" cy="5486400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ЦЕЛЬ</a:t>
            </a:r>
            <a:r>
              <a:rPr lang="ru-RU" sz="3200" b="1" dirty="0" smtClean="0">
                <a:latin typeface="Monotype Corsiva" pitchFamily="66" charset="0"/>
              </a:rPr>
              <a:t> - </a:t>
            </a:r>
            <a:r>
              <a:rPr lang="ru-RU" sz="3200" dirty="0" smtClean="0">
                <a:latin typeface="Monotype Corsiva" pitchFamily="66" charset="0"/>
              </a:rPr>
              <a:t>изготовление   комплекта салфеток для сервировки стола к чаю .</a:t>
            </a:r>
            <a:r>
              <a:rPr lang="ru-RU" sz="3200" b="1" dirty="0" smtClean="0">
                <a:latin typeface="Monotype Corsiva" pitchFamily="66" charset="0"/>
              </a:rPr>
              <a:t/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3200" b="1" dirty="0" smtClean="0">
                <a:latin typeface="Monotype Corsiva" pitchFamily="66" charset="0"/>
              </a:rPr>
              <a:t/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Задачи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latin typeface="Monotype Corsiva" pitchFamily="66" charset="0"/>
              </a:rPr>
              <a:t>-  :</a:t>
            </a:r>
            <a:r>
              <a:rPr lang="ru-RU" sz="3200" b="1" dirty="0" smtClean="0">
                <a:latin typeface="Monotype Corsiva" pitchFamily="66" charset="0"/>
              </a:rPr>
              <a:t/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3200" b="1" dirty="0" smtClean="0">
                <a:latin typeface="Monotype Corsiva" pitchFamily="66" charset="0"/>
              </a:rPr>
              <a:t/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1)изучить новый для меня вид вышивки –мережка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2)самостоятельно   смоделировать форму и композицию украшения салфетки из льняной ткани</a:t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dirty="0" smtClean="0">
                <a:latin typeface="Monotype Corsiva" pitchFamily="66" charset="0"/>
              </a:rPr>
              <a:t>3)  выполнить работу аккуратно; бережливо; экономно и со вкусом.</a:t>
            </a:r>
            <a:br>
              <a:rPr lang="ru-RU" sz="3200" dirty="0" smtClean="0">
                <a:latin typeface="Monotype Corsiva" pitchFamily="66" charset="0"/>
              </a:rPr>
            </a:b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0" y="2286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Цель и задачи проекта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3886200" cy="4419599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Monotype Corsiva" pitchFamily="66" charset="0"/>
              </a:rPr>
              <a:t>Для выполнения моего проекта мне понадобилась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- льняная ткань,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- нитки с «золотым» люрексом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-инструменты 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( ножницы, швейные иглы, пяльцы)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2050" name="Picture 2" descr="F:\DCIM\100OLYMP\P1010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3962400" cy="2971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52600" y="228600"/>
            <a:ext cx="518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Материалы и инструменты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914400"/>
            <a:ext cx="6858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Мережка относится к счетным видам рукоделия и к одним из самых старинных разновидностей ажурной строчки. По традиции ее выполняют на льняной ткани. Со временем появилось множество узоров и способов выполнения мережки. В XIII в. в Германии монахини украшали мережками напрестольные пелены.  </a:t>
            </a:r>
          </a:p>
          <a:p>
            <a:r>
              <a:rPr lang="ru-RU" sz="2000" dirty="0" smtClean="0">
                <a:latin typeface="Monotype Corsiva" pitchFamily="66" charset="0"/>
              </a:rPr>
              <a:t> В эпоху Ренессанса мережка приобрела популярность как дешевая замена настоящему кружеву, которое плели очень медленно и ценили слишком дорого. Одежду часто украшали ажурными строчками, мережку выполняли на рукавах и по вороту, она служила отделкой для постельного и столового белья.</a:t>
            </a:r>
          </a:p>
          <a:p>
            <a:r>
              <a:rPr lang="ru-RU" sz="2000" dirty="0" smtClean="0">
                <a:latin typeface="Monotype Corsiva" pitchFamily="66" charset="0"/>
              </a:rPr>
              <a:t> В наши дни, украшенные вышивкой изделия из текстиля, становятся актуальны, как и прежде. Скатерти и салфетки, украшенные ручной вышивкой непременно превратят обычный прием пищи </a:t>
            </a:r>
            <a:r>
              <a:rPr lang="ru-RU" sz="2000" dirty="0" smtClean="0">
                <a:latin typeface="Monotype Corsiva" pitchFamily="66" charset="0"/>
              </a:rPr>
              <a:t>в праздничный </a:t>
            </a:r>
            <a:r>
              <a:rPr lang="ru-RU" sz="2000" dirty="0" smtClean="0">
                <a:latin typeface="Monotype Corsiva" pitchFamily="66" charset="0"/>
              </a:rPr>
              <a:t>пир, салфетки и дорожки непременно украсят любой интерьер. 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62996">
            <a:off x="6959274" y="4584096"/>
            <a:ext cx="1816136" cy="168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3916">
            <a:off x="7138316" y="2689710"/>
            <a:ext cx="1663323" cy="124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81867">
            <a:off x="6933523" y="224002"/>
            <a:ext cx="1748082" cy="174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676400" y="152400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Из истории техники мережка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8600" y="533400"/>
            <a:ext cx="5791200" cy="52578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Перед началом работы я внимательно изучила технику вышивки «мережка».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  <a:latin typeface="Mistral" pitchFamily="66" charset="0"/>
              </a:rPr>
              <a:t>Мережка</a:t>
            </a:r>
            <a:r>
              <a:rPr lang="ru-RU" dirty="0" smtClean="0">
                <a:solidFill>
                  <a:schemeClr val="tx1"/>
                </a:solidFill>
              </a:rPr>
              <a:t> — </a:t>
            </a:r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выполненные путем выдергивания нитей из ткани кружевные строчки. Нити выдергивают только в одном направлении. Узор образуется за счет собирания отдельных нитей в пучки. Для выполнения мережки используют ткани с плотной текстурой </a:t>
            </a:r>
            <a:r>
              <a:rPr lang="ru-RU" dirty="0" smtClean="0">
                <a:latin typeface="Monotype Corsiva" pitchFamily="66" charset="0"/>
              </a:rPr>
              <a:t>: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44129">
            <a:off x="5314843" y="475454"/>
            <a:ext cx="2880017" cy="2060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023357">
            <a:off x="6303459" y="1764397"/>
            <a:ext cx="2348645" cy="217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621711">
            <a:off x="6214110" y="2624506"/>
            <a:ext cx="2390505" cy="1981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165453">
            <a:off x="6057382" y="4611803"/>
            <a:ext cx="2440285" cy="183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" y="304800"/>
            <a:ext cx="5029200" cy="60198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Monotype Corsiva" pitchFamily="66" charset="0"/>
              </a:rPr>
              <a:t>Разновидностей мережек множество. Основные виды мережек - это кисточка, столбик, козлик, жучок, панка, мережка, переплетенная в середине, рельефная, </a:t>
            </a:r>
            <a:r>
              <a:rPr lang="ru-RU" sz="2400" dirty="0" err="1" smtClean="0">
                <a:latin typeface="Monotype Corsiva" pitchFamily="66" charset="0"/>
              </a:rPr>
              <a:t>сновочная</a:t>
            </a:r>
            <a:r>
              <a:rPr lang="ru-RU" sz="2400" dirty="0" smtClean="0">
                <a:latin typeface="Monotype Corsiva" pitchFamily="66" charset="0"/>
              </a:rPr>
              <a:t> и мережка-настил.</a:t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      Мережка "кисточка" является  </a:t>
            </a:r>
            <a:r>
              <a:rPr lang="ru-RU" sz="2400" dirty="0" err="1" smtClean="0">
                <a:latin typeface="Monotype Corsiva" pitchFamily="66" charset="0"/>
              </a:rPr>
              <a:t>осно</a:t>
            </a:r>
            <a:r>
              <a:rPr lang="ru-RU" sz="2400" dirty="0" smtClean="0">
                <a:latin typeface="Monotype Corsiva" pitchFamily="66" charset="0"/>
              </a:rPr>
              <a:t> вой всех остальных видов мережек и используется для подшивания готовых изделий. Пучки ее состоят из 3-4нитей, затянутых с одной стороны. Остальные виды мережки выполняются по принципу "кисточки" с изменением способов крепления — с двух сторон или с одной - и количества ниток в узоре.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648200"/>
            <a:ext cx="289649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 r="5306" b="14667"/>
          <a:stretch>
            <a:fillRect/>
          </a:stretch>
        </p:blipFill>
        <p:spPr bwMode="auto">
          <a:xfrm>
            <a:off x="5562600" y="533400"/>
            <a:ext cx="2209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 l="3101" r="6977" b="4000"/>
          <a:stretch>
            <a:fillRect/>
          </a:stretch>
        </p:blipFill>
        <p:spPr bwMode="auto">
          <a:xfrm>
            <a:off x="6553200" y="1981200"/>
            <a:ext cx="2209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3657600"/>
            <a:ext cx="13335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762000"/>
            <a:ext cx="2755392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581400"/>
            <a:ext cx="11620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914400" y="26670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Мережка.</a:t>
            </a:r>
          </a:p>
          <a:p>
            <a:pPr algn="ctr"/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Строчевая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 вышивка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/>
          <a:srcRect l="3101" r="6977" b="4000"/>
          <a:stretch>
            <a:fillRect/>
          </a:stretch>
        </p:blipFill>
        <p:spPr bwMode="auto">
          <a:xfrm>
            <a:off x="4648200" y="990600"/>
            <a:ext cx="2438400" cy="15134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4953000" y="2590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Мережка.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Панка.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000" y="54102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Мережка.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Сложная с настилом.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lum/>
          </a:blip>
          <a:srcRect r="4587" b="19149"/>
          <a:stretch>
            <a:fillRect/>
          </a:stretch>
        </p:blipFill>
        <p:spPr bwMode="auto">
          <a:xfrm>
            <a:off x="2819400" y="3581399"/>
            <a:ext cx="2362200" cy="1544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352800" y="5257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Мережка.</a:t>
            </a:r>
          </a:p>
          <a:p>
            <a:pPr algn="ctr"/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Полотнянка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/>
          <a:srcRect b="14642"/>
          <a:stretch>
            <a:fillRect/>
          </a:stretch>
        </p:blipFill>
        <p:spPr bwMode="auto">
          <a:xfrm rot="16200000">
            <a:off x="6285918" y="2834192"/>
            <a:ext cx="1524000" cy="286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5791200" y="53340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Мережка.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Снопик.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1200" y="0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Виды мережки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28800" y="1447800"/>
            <a:ext cx="6705600" cy="3581400"/>
          </a:xfrm>
        </p:spPr>
        <p:txBody>
          <a:bodyPr>
            <a:normAutofit/>
          </a:bodyPr>
          <a:lstStyle/>
          <a:p>
            <a:r>
              <a:rPr lang="ru-RU" sz="2500" dirty="0" smtClean="0"/>
              <a:t> </a:t>
            </a:r>
            <a:endParaRPr lang="ru-RU" sz="25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04800" y="533400"/>
            <a:ext cx="6248400" cy="5867400"/>
          </a:xfrm>
        </p:spPr>
        <p:txBody>
          <a:bodyPr>
            <a:normAutofit lnSpcReduction="10000"/>
          </a:bodyPr>
          <a:lstStyle/>
          <a:p>
            <a:pPr algn="l"/>
            <a:endParaRPr lang="ru-RU" sz="2400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Я 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остановила свой выбор на разновидности мережки- « столбик». Она проста в выполнении и вместе с тем очень выразительна и красива ,а  в сочетании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 цвета </a:t>
            </a:r>
            <a:r>
              <a:rPr lang="ru-RU" sz="2400" dirty="0" smtClean="0">
                <a:solidFill>
                  <a:schemeClr val="tx1"/>
                </a:solidFill>
                <a:latin typeface="Monotype Corsiva" pitchFamily="66" charset="0"/>
              </a:rPr>
              <a:t>льняной салфетки и золотых ниток смотрится благородно</a:t>
            </a:r>
            <a:r>
              <a:rPr lang="ru-RU" sz="2400" dirty="0" smtClean="0">
                <a:latin typeface="Monotype Corsiva" pitchFamily="66" charset="0"/>
              </a:rPr>
              <a:t>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Этапы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выполнения вышивки</a:t>
            </a:r>
          </a:p>
          <a:p>
            <a:pPr algn="l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1.Наметить месторасположение вышивки .</a:t>
            </a:r>
          </a:p>
          <a:p>
            <a:pPr algn="l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2.Выдернуть нить из ткани на ширину 7-9мм.</a:t>
            </a:r>
          </a:p>
          <a:p>
            <a:pPr algn="l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3.Выполнить самый простой основной вид вышивки «кисточка»:захватить иглой 3-4 нитки по одной из сторон выдернутой полоски, обвить  их нитью и закрепить аккуратными стежками к краю полоски.</a:t>
            </a:r>
          </a:p>
          <a:p>
            <a:pPr algn="l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4.Проделать те же операции на противоположной стороне выдернутой полоски ,следя за тем. чтобы захватывались те же нити, что и напротив.</a:t>
            </a:r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3124" y="3200400"/>
            <a:ext cx="222807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 r="5306" b="14667"/>
          <a:stretch>
            <a:fillRect/>
          </a:stretch>
        </p:blipFill>
        <p:spPr bwMode="auto">
          <a:xfrm>
            <a:off x="6477000" y="5029200"/>
            <a:ext cx="234791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371600" y="22860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Monotype Corsiva" pitchFamily="66" charset="0"/>
              </a:rPr>
              <a:t>Технология выполнения вышивки «мережка»</a:t>
            </a:r>
            <a:endParaRPr lang="ru-RU" sz="28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657</Words>
  <PresentationFormat>Экран (4:3)</PresentationFormat>
  <Paragraphs>67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Творческий проект</vt:lpstr>
      <vt:lpstr> У моей бабушки скоро день рождения. И мне очень хотелось бы удивить её. Ведь она однажды сказала, что современная молодежь ничего не умеет делать руками и готова только покупать всё в магазине  Так что для меня -это прежде всего дело чести .Я остановилась на изготовлении  салфеток для сервировки стола к чаю. Для украшения салфетки я выбрала технику вышивки - мережка. </vt:lpstr>
      <vt:lpstr>ЦЕЛЬ - изготовление   комплекта салфеток для сервировки стола к чаю .  Задачи -  :  1)изучить новый для меня вид вышивки –мережка 2)самостоятельно   смоделировать форму и композицию украшения салфетки из льняной ткани 3)  выполнить работу аккуратно; бережливо; экономно и со вкусом. </vt:lpstr>
      <vt:lpstr>Для выполнения моего проекта мне понадобилась - льняная ткань, - нитки с «золотым» люрексом -инструменты  ( ножницы, швейные иглы, пяльцы)</vt:lpstr>
      <vt:lpstr>Слайд 5</vt:lpstr>
      <vt:lpstr>Слайд 6</vt:lpstr>
      <vt:lpstr>Разновидностей мережек множество. Основные виды мережек - это кисточка, столбик, козлик, жучок, панка, мережка, переплетенная в середине, рельефная, сновочная и мережка-настил.       Мережка "кисточка" является  осно вой всех остальных видов мережек и используется для подшивания готовых изделий. Пучки ее состоят из 3-4нитей, затянутых с одной стороны. Остальные виды мережки выполняются по принципу "кисточки" с изменением способов крепления — с двух сторон или с одной - и количества ниток в узоре.</vt:lpstr>
      <vt:lpstr>Слайд 8</vt:lpstr>
      <vt:lpstr> </vt:lpstr>
      <vt:lpstr>Слайд 10</vt:lpstr>
      <vt:lpstr>Слайд 11</vt:lpstr>
      <vt:lpstr>Вот что у меня получилось.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cp:lastModifiedBy>User</cp:lastModifiedBy>
  <cp:revision>49</cp:revision>
  <dcterms:modified xsi:type="dcterms:W3CDTF">2018-01-23T18:09:26Z</dcterms:modified>
</cp:coreProperties>
</file>