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5" autoAdjust="0"/>
    <p:restoredTop sz="94660"/>
  </p:normalViewPr>
  <p:slideViewPr>
    <p:cSldViewPr>
      <p:cViewPr>
        <p:scale>
          <a:sx n="75" d="100"/>
          <a:sy n="75" d="100"/>
        </p:scale>
        <p:origin x="-9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4CEE5D2-C8B0-4B7A-812E-29BD4AD0B7E9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C053AA2-FC99-4367-8322-CCC57A032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482AE50-E082-483A-816D-9AE2B51768A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EFE9D-667E-4718-8330-2189879A725C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B9642-A5D7-4324-8895-0C4E7E6EDC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05EFF-4F1B-4624-A4D8-48728ADC71FA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AEB1F-9314-4115-BB53-B0AE57494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AB13D-843B-405A-8A5F-16E74A5CB615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5A0F8-7663-43B9-94D3-E5FF8CB2C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92F4C-326A-466A-BC0B-3AF2AF48685E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ACEB4-7A41-4CE2-A042-B7DFA5EE9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C9849-C967-421E-8516-5D8D17DE126A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3837E-91CF-4B00-B025-431637D35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62440-F81B-4BB1-A151-F6F1DFD7AD7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EC33B-4D50-43FA-908C-E9AA838B5B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A6C3D-4AC4-431F-9D06-6357315ED23B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91A29-BBB5-4A6C-81C8-9DA0E55D9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83E74-2E73-4864-943C-D6706E0BA9E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1C440-A9BD-4C27-A101-F2191CBB5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1767A-FB62-4627-97BF-53790F690AAB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FD10D-5440-4271-B734-FF8B7149A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73D6C-287D-40C0-845F-4D40A66D036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C9781-BB7E-4D57-9054-FC573B04E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EE8BA-DAF8-4C0D-8A71-24ECE079647F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C5248-D9D6-485A-B87B-ECE7B9877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9F8B8F-2A89-4603-82F4-004D0B19A1E9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4A2514-229F-437F-A050-35AB71BD4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0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" y="701675"/>
            <a:ext cx="8424863" cy="2559050"/>
          </a:xfrm>
        </p:spPr>
      </p:pic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ru-RU" smtClean="0"/>
              <a:t>Кириленко Маргарита </a:t>
            </a:r>
          </a:p>
          <a:p>
            <a:pPr marR="0"/>
            <a:r>
              <a:rPr lang="ru-RU" smtClean="0"/>
              <a:t>Школа 1460</a:t>
            </a:r>
          </a:p>
          <a:p>
            <a:pPr marR="0"/>
            <a:r>
              <a:rPr lang="ru-RU" smtClean="0"/>
              <a:t>3 В</a:t>
            </a:r>
          </a:p>
        </p:txBody>
      </p:sp>
      <p:pic>
        <p:nvPicPr>
          <p:cNvPr id="14339" name="Рисунок 3" descr="DSC_105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100" y="2857500"/>
            <a:ext cx="408146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4"/>
          <p:cNvSpPr>
            <a:spLocks noGrp="1"/>
          </p:cNvSpPr>
          <p:nvPr>
            <p:ph type="title"/>
          </p:nvPr>
        </p:nvSpPr>
        <p:spPr>
          <a:xfrm>
            <a:off x="357188" y="571500"/>
            <a:ext cx="8229600" cy="1357313"/>
          </a:xfrm>
        </p:spPr>
        <p:txBody>
          <a:bodyPr/>
          <a:lstStyle/>
          <a:p>
            <a:r>
              <a:rPr lang="ru-RU" sz="4400" b="1" smtClean="0"/>
              <a:t>Занятия спортом</a:t>
            </a:r>
            <a:br>
              <a:rPr lang="ru-RU" sz="4400" b="1" smtClean="0"/>
            </a:br>
            <a:r>
              <a:rPr lang="ru-RU" sz="4400" b="1" smtClean="0"/>
              <a:t>  в истории </a:t>
            </a:r>
            <a:br>
              <a:rPr lang="ru-RU" sz="4400" b="1" smtClean="0"/>
            </a:br>
            <a:r>
              <a:rPr lang="ru-RU" sz="4400" b="1" smtClean="0"/>
              <a:t>человечества</a:t>
            </a:r>
          </a:p>
        </p:txBody>
      </p:sp>
      <p:sp>
        <p:nvSpPr>
          <p:cNvPr id="23554" name="Содержимое 5"/>
          <p:cNvSpPr>
            <a:spLocks noGrp="1"/>
          </p:cNvSpPr>
          <p:nvPr>
            <p:ph idx="1"/>
          </p:nvPr>
        </p:nvSpPr>
        <p:spPr>
          <a:xfrm>
            <a:off x="428625" y="2286000"/>
            <a:ext cx="8229600" cy="4389438"/>
          </a:xfrm>
        </p:spPr>
        <p:txBody>
          <a:bodyPr/>
          <a:lstStyle/>
          <a:p>
            <a:pPr algn="just"/>
            <a:r>
              <a:rPr lang="ru-RU" smtClean="0"/>
              <a:t>Первобытные люди должны были быть физически здоровы и выносливы, чтобы охотиться и выживать, им приходилось много бегать, прыгать, метать камни. Охотники должны были быть тренированными и сильными. Детей с детства учили охоте.</a:t>
            </a:r>
          </a:p>
          <a:p>
            <a:pPr algn="just"/>
            <a:r>
              <a:rPr lang="ru-RU" smtClean="0"/>
              <a:t>Археологами было обнаружено, что в ранних государствах (4—3 тысячелетия до нашей эры) занимались спортом. Проводились ритуальные соревнования в честь богов.</a:t>
            </a:r>
          </a:p>
        </p:txBody>
      </p:sp>
      <p:pic>
        <p:nvPicPr>
          <p:cNvPr id="23555" name="Рисунок 6" descr="9896635-Cave-figures-of-primitive-people-in-a-vector-Stock-Phot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4888" y="0"/>
            <a:ext cx="4329112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571500" y="571500"/>
            <a:ext cx="8229600" cy="1714500"/>
          </a:xfrm>
        </p:spPr>
        <p:txBody>
          <a:bodyPr/>
          <a:lstStyle/>
          <a:p>
            <a:r>
              <a:rPr lang="ru-RU" sz="4400" b="1" smtClean="0"/>
              <a:t>Занятия спортом</a:t>
            </a:r>
            <a:br>
              <a:rPr lang="ru-RU" sz="4400" b="1" smtClean="0"/>
            </a:br>
            <a:r>
              <a:rPr lang="ru-RU" sz="4400" b="1" smtClean="0"/>
              <a:t> в истории </a:t>
            </a:r>
            <a:br>
              <a:rPr lang="ru-RU" sz="4400" b="1" smtClean="0"/>
            </a:br>
            <a:r>
              <a:rPr lang="ru-RU" sz="4400" b="1" smtClean="0"/>
              <a:t>человечества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500313"/>
            <a:ext cx="8229600" cy="4071937"/>
          </a:xfrm>
        </p:spPr>
        <p:txBody>
          <a:bodyPr>
            <a:normAutofit fontScale="92500" lnSpcReduction="2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Спортивная жизнь в Древней Греции начала складываться в глубокой древности. Особенно большое значение имели состязания атлетов.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Общая система физкультурных занятий детей и взрослых в Древней Греции называлась гимнастикой.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Особое место в обучении мальчиков и девочек в Древней Греции уделялось гимнастике и физическому развитию.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Обязательными были спортивные игры (Олимпийские, Дельфийские и т.п.).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 632 г. до нашей эры в Олимпиаде стали участвовать дети.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24579" name="Рисунок 3" descr="sport-greek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42875"/>
            <a:ext cx="2928938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" y="35718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Занятия спортом в истории человечества</a:t>
            </a:r>
            <a:endParaRPr lang="ru-RU" b="1" dirty="0"/>
          </a:p>
        </p:txBody>
      </p:sp>
      <p:sp>
        <p:nvSpPr>
          <p:cNvPr id="25602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71625"/>
            <a:ext cx="4257675" cy="5000625"/>
          </a:xfrm>
        </p:spPr>
        <p:txBody>
          <a:bodyPr/>
          <a:lstStyle/>
          <a:p>
            <a:pPr algn="just"/>
            <a:r>
              <a:rPr lang="ru-RU" sz="2300" smtClean="0"/>
              <a:t>В эпоху Возрождения (14-16 века) появилось новое направление в воспитании: готовить жизнерадостных здоровых людей с разносторонними интересами и практически приспособленных к жизни. Для этого  сочетали умственное, физическое и нравственное  воспитание. </a:t>
            </a:r>
          </a:p>
        </p:txBody>
      </p:sp>
      <p:sp>
        <p:nvSpPr>
          <p:cNvPr id="25603" name="Содержимое 4"/>
          <p:cNvSpPr>
            <a:spLocks noGrp="1"/>
          </p:cNvSpPr>
          <p:nvPr>
            <p:ph sz="half" idx="2"/>
          </p:nvPr>
        </p:nvSpPr>
        <p:spPr>
          <a:xfrm>
            <a:off x="4857750" y="1285875"/>
            <a:ext cx="3829050" cy="50688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5604" name="Рисунок 3" descr="9255_html_7f8b975f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3" y="2857500"/>
            <a:ext cx="3816350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z="4400" b="1" smtClean="0"/>
              <a:t>Занятия спортом в истории человечества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1857375"/>
            <a:ext cx="5072063" cy="4792663"/>
          </a:xfrm>
        </p:spPr>
        <p:txBody>
          <a:bodyPr/>
          <a:lstStyle/>
          <a:p>
            <a:pPr algn="just"/>
            <a:r>
              <a:rPr lang="ru-RU" sz="2400" smtClean="0"/>
              <a:t>Ян Амос Коменский в 17 веке написал педагогическую книгу «Создание педагогических основ физического воспитания». </a:t>
            </a:r>
          </a:p>
          <a:p>
            <a:pPr algn="just">
              <a:buFont typeface="Wingdings 2" pitchFamily="18" charset="2"/>
              <a:buNone/>
            </a:pPr>
            <a:r>
              <a:rPr lang="ru-RU" sz="2400" smtClean="0"/>
              <a:t>	Он разработал  анализ физических упражнений для детей. Заявил о необходимости физкультуры для развития и обучения детей. </a:t>
            </a:r>
          </a:p>
        </p:txBody>
      </p:sp>
      <p:pic>
        <p:nvPicPr>
          <p:cNvPr id="26627" name="Содержимое 4" descr="tennis1632b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643563" y="1571625"/>
            <a:ext cx="2735262" cy="4433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Занятия спортом в истории человечества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925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 Англии в 18-19 веках спорт становится частью учебной программы. Обязательным для мальчиков является бокс.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	Разрабатывают системы соревнований, единых правил, создают спортивные клубы.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27651" name="Содержимое 4" descr="646155-meci-anglia-scotia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3588" y="2214563"/>
            <a:ext cx="4141787" cy="3071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Занятия спортом в истории человечества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925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 20-м веке в СССР занятия спортом и физкультурой были обязательными для всех детей.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Развивались спортивные общества, </a:t>
            </a:r>
            <a:r>
              <a:rPr lang="ru-RU" dirty="0" err="1" smtClean="0"/>
              <a:t>спортшколы</a:t>
            </a:r>
            <a:r>
              <a:rPr lang="ru-RU" dirty="0" smtClean="0"/>
              <a:t>,  олимпийское движение.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Стране нужны были здоровые и умные члены общества.</a:t>
            </a:r>
            <a:endParaRPr lang="ru-RU" dirty="0"/>
          </a:p>
        </p:txBody>
      </p:sp>
      <p:pic>
        <p:nvPicPr>
          <p:cNvPr id="28675" name="Содержимое 4" descr="img1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2286000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Занятия спортом в истории человечества</a:t>
            </a:r>
            <a:endParaRPr lang="ru-RU" b="1" dirty="0"/>
          </a:p>
        </p:txBody>
      </p:sp>
      <p:sp>
        <p:nvSpPr>
          <p:cNvPr id="29698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257675" cy="4433888"/>
          </a:xfrm>
        </p:spPr>
        <p:txBody>
          <a:bodyPr/>
          <a:lstStyle/>
          <a:p>
            <a:pPr algn="just"/>
            <a:r>
              <a:rPr lang="ru-RU" b="1" smtClean="0"/>
              <a:t>Выводы:</a:t>
            </a:r>
            <a:r>
              <a:rPr lang="ru-RU" smtClean="0"/>
              <a:t> на протяжении всей истории человечества уделялось особое внимание занятиям спортом и физкультурой, потому что люди понимали, что без этого дети не смогут полноценно развиваться.</a:t>
            </a:r>
          </a:p>
        </p:txBody>
      </p:sp>
      <p:pic>
        <p:nvPicPr>
          <p:cNvPr id="29699" name="Содержимое 4" descr="oldsport4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3929063"/>
            <a:ext cx="3751262" cy="2500312"/>
          </a:xfrm>
        </p:spPr>
      </p:pic>
      <p:pic>
        <p:nvPicPr>
          <p:cNvPr id="29700" name="Рисунок 5" descr="896400_fitnes-rados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143000"/>
            <a:ext cx="4183063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Личный опыт занятия спортом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88" y="1920875"/>
            <a:ext cx="3929062" cy="4433888"/>
          </a:xfrm>
        </p:spPr>
        <p:txBody>
          <a:bodyPr>
            <a:normAutofit fontScale="92500" lnSpcReduction="1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Я занимаюсь спортом с 6 лет. Сначала была гимнастика, потом </a:t>
            </a:r>
            <a:r>
              <a:rPr lang="ru-RU" dirty="0" err="1" smtClean="0"/>
              <a:t>чирлидинг</a:t>
            </a:r>
            <a:r>
              <a:rPr lang="ru-RU" dirty="0" smtClean="0"/>
              <a:t>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Мама с папой каждый день гуляли со мной и учили кататься на коньках, лыжах, виндсерфинге и т.п.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Я стала меньше болеть, но учиться в школе мне было сложно.</a:t>
            </a:r>
            <a:endParaRPr lang="ru-RU" dirty="0"/>
          </a:p>
        </p:txBody>
      </p:sp>
      <p:pic>
        <p:nvPicPr>
          <p:cNvPr id="30723" name="Содержимое 4" descr="6HFew-R0R8U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10063" y="1571625"/>
            <a:ext cx="2000250" cy="1500188"/>
          </a:xfrm>
        </p:spPr>
      </p:pic>
      <p:pic>
        <p:nvPicPr>
          <p:cNvPr id="30724" name="Рисунок 5" descr="Dy7zNhpBHdQ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142875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Рисунок 6" descr="DSC_134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63" y="2428875"/>
            <a:ext cx="2093912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Рисунок 7" descr="o2aczu0-iMA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071813"/>
            <a:ext cx="20383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7143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Личный опыт занятий спортом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926013"/>
          </a:xfrm>
        </p:spPr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 9 лет я поступила в спортивную школу олимпийского резерва на скалолазание.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У меня начались обязательные регулярные тренировки и соревнования.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Я поняла, что нужно делать, чтобы все время лазать лучше. Захотела побеждать.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1747" name="Содержимое 4" descr="FM5PmRDEG2M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214438"/>
            <a:ext cx="2640013" cy="1979612"/>
          </a:xfrm>
        </p:spPr>
      </p:pic>
      <p:pic>
        <p:nvPicPr>
          <p:cNvPr id="31748" name="Рисунок 5" descr="Yh4qmzAtCi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2357438"/>
            <a:ext cx="278606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6" descr="vrGajosREMY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357688"/>
            <a:ext cx="2643187" cy="1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Личный опыт занятий спортом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686300" cy="4433888"/>
          </a:xfrm>
        </p:spPr>
        <p:txBody>
          <a:bodyPr>
            <a:normAutofit fontScale="925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Я научилась анализировать и искать лучший  путь прохождения скалы.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Я приобрела замечательных подружек вместе с которыми нам веселее на сложных тренировках.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Мне пришлось научиться страховать так, чтобы мне доверяли мои друзья и самой доверять им.</a:t>
            </a:r>
          </a:p>
        </p:txBody>
      </p:sp>
      <p:pic>
        <p:nvPicPr>
          <p:cNvPr id="32771" name="Содержимое 4" descr="YbefiG3ORxw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29250" y="1785938"/>
            <a:ext cx="3000375" cy="4730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Цель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967287"/>
          </a:xfrm>
        </p:spPr>
        <p:txBody>
          <a:bodyPr/>
          <a:lstStyle/>
          <a:p>
            <a:r>
              <a:rPr lang="ru-RU" smtClean="0"/>
              <a:t>Доказать, что занятия спортом и активный отдых помогают детям в учебе и укрепляют их здоровье.</a:t>
            </a:r>
          </a:p>
        </p:txBody>
      </p:sp>
      <p:pic>
        <p:nvPicPr>
          <p:cNvPr id="15363" name="Рисунок 4" descr="DSC_11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286000"/>
            <a:ext cx="4357687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6" descr="6HSj68QFzM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4000500"/>
            <a:ext cx="4714875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Личный опыт занятий спортом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1928813"/>
            <a:ext cx="4143375" cy="4435475"/>
          </a:xfrm>
        </p:spPr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Сейчас я вхожу в сборную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	</a:t>
            </a:r>
            <a:r>
              <a:rPr lang="ru-RU" dirty="0" err="1" smtClean="0"/>
              <a:t>спортшколы</a:t>
            </a:r>
            <a:r>
              <a:rPr lang="ru-RU" dirty="0" smtClean="0"/>
              <a:t>,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	имею 2-й разряд по скалолазанию.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Практически не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	болею.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Учусь все лучше.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Закончила четверть без троек.</a:t>
            </a:r>
            <a:endParaRPr lang="ru-RU" dirty="0"/>
          </a:p>
        </p:txBody>
      </p:sp>
      <p:pic>
        <p:nvPicPr>
          <p:cNvPr id="33795" name="Содержимое 4" descr="boKKq6XVjgc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857625" y="2370138"/>
            <a:ext cx="4930775" cy="2773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Личный опыт занятий спортом</a:t>
            </a:r>
            <a:endParaRPr lang="ru-RU" b="1" dirty="0"/>
          </a:p>
        </p:txBody>
      </p:sp>
      <p:sp>
        <p:nvSpPr>
          <p:cNvPr id="34818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/>
              <a:t>Вывод: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Меня спорт делает сильнее, здоровее, учит думать и побеждать.</a:t>
            </a:r>
          </a:p>
        </p:txBody>
      </p:sp>
      <p:pic>
        <p:nvPicPr>
          <p:cNvPr id="34819" name="Содержимое 8" descr="motto.net.ua-75285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2643188"/>
            <a:ext cx="4038600" cy="2271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b="1" smtClean="0"/>
              <a:t>Моя семья и спорт</a:t>
            </a:r>
          </a:p>
        </p:txBody>
      </p:sp>
      <p:sp>
        <p:nvSpPr>
          <p:cNvPr id="36866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ru-RU" smtClean="0"/>
              <a:t>Мои родители ведут активный образ жизни.</a:t>
            </a:r>
          </a:p>
          <a:p>
            <a:r>
              <a:rPr lang="ru-RU" smtClean="0"/>
              <a:t>Мама с детства занимается спортом.</a:t>
            </a:r>
          </a:p>
          <a:p>
            <a:r>
              <a:rPr lang="ru-RU" smtClean="0"/>
              <a:t>С нами родители гуляют, катаются на лыжах и коньках.</a:t>
            </a:r>
          </a:p>
          <a:p>
            <a:r>
              <a:rPr lang="ru-RU" smtClean="0"/>
              <a:t>Успевают много работать и воспитывать детей.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endParaRPr lang="ru-RU" smtClean="0"/>
          </a:p>
        </p:txBody>
      </p:sp>
      <p:pic>
        <p:nvPicPr>
          <p:cNvPr id="36867" name="Содержимое 4" descr="iLH-i7gdFhQ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29125" y="2643188"/>
            <a:ext cx="2436813" cy="3643312"/>
          </a:xfrm>
        </p:spPr>
      </p:pic>
      <p:pic>
        <p:nvPicPr>
          <p:cNvPr id="36868" name="Рисунок 5" descr="yDvaEbrPzG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8" y="1500188"/>
            <a:ext cx="198278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b="1" smtClean="0"/>
              <a:t>Моя семья и спорт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92500" lnSpcReduction="2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Мои братья с детства занимаются спортом.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Кирилл имеет разряд по спортивному ориентированию и виндсерфингу.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Миша катается на сноуборде и виндсерфинге. Занимается скалолазанием.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Оба очень хорошо учатся и почти не болеют.</a:t>
            </a:r>
            <a:endParaRPr lang="ru-RU" dirty="0"/>
          </a:p>
        </p:txBody>
      </p:sp>
      <p:pic>
        <p:nvPicPr>
          <p:cNvPr id="37891" name="Содержимое 4" descr="0ixEc4mVQVs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29188" y="1928813"/>
            <a:ext cx="3643312" cy="2049462"/>
          </a:xfrm>
        </p:spPr>
      </p:pic>
      <p:pic>
        <p:nvPicPr>
          <p:cNvPr id="37892" name="Рисунок 5" descr="DOc_iHSIAGk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4286250"/>
            <a:ext cx="37861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b="1" smtClean="0"/>
              <a:t>Моя семья и спорт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Мои сестры тоже занимаются спортом. Алена воздушной гимнастикой. Маша </a:t>
            </a:r>
            <a:r>
              <a:rPr lang="ru-RU" dirty="0" err="1" smtClean="0"/>
              <a:t>аэройогой</a:t>
            </a:r>
            <a:r>
              <a:rPr lang="ru-RU" dirty="0" smtClean="0"/>
              <a:t> и </a:t>
            </a:r>
            <a:r>
              <a:rPr lang="ru-RU" dirty="0" err="1" smtClean="0"/>
              <a:t>хип-хопом</a:t>
            </a:r>
            <a:r>
              <a:rPr lang="ru-RU" dirty="0" smtClean="0"/>
              <a:t>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Спорт помогает им научиться ставить и достигать цели в учебе, сосредотачиваться.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Они почти не болеют.</a:t>
            </a:r>
            <a:endParaRPr lang="ru-RU" dirty="0"/>
          </a:p>
        </p:txBody>
      </p:sp>
      <p:pic>
        <p:nvPicPr>
          <p:cNvPr id="38915" name="Содержимое 6" descr="jRUiHIxgwUE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1714500"/>
            <a:ext cx="2517775" cy="3357563"/>
          </a:xfrm>
        </p:spPr>
      </p:pic>
      <p:pic>
        <p:nvPicPr>
          <p:cNvPr id="38916" name="Рисунок 8" descr="DSC_165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642938"/>
            <a:ext cx="18224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Рисунок 9" descr="8pKF7H8woG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75" y="3571875"/>
            <a:ext cx="17145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928688"/>
          </a:xfrm>
        </p:spPr>
        <p:txBody>
          <a:bodyPr/>
          <a:lstStyle/>
          <a:p>
            <a:r>
              <a:rPr lang="ru-RU" b="1" smtClean="0"/>
              <a:t>Моя семья и спорт</a:t>
            </a:r>
          </a:p>
        </p:txBody>
      </p:sp>
      <p:sp>
        <p:nvSpPr>
          <p:cNvPr id="39938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/>
              <a:t>Вывод:</a:t>
            </a:r>
          </a:p>
          <a:p>
            <a:pPr algn="just">
              <a:buFont typeface="Wingdings 2" pitchFamily="18" charset="2"/>
              <a:buNone/>
            </a:pPr>
            <a:r>
              <a:rPr lang="ru-RU" smtClean="0"/>
              <a:t>Всем членам моей семьи занятия спортом и физкультурой помогают сохранять здоровье, развиваться в учебе и работе.</a:t>
            </a:r>
          </a:p>
        </p:txBody>
      </p:sp>
      <p:pic>
        <p:nvPicPr>
          <p:cNvPr id="39939" name="Содержимое 4" descr="6HSj68QFzMo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2143125"/>
            <a:ext cx="4038600" cy="2263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Основные выводы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Занятия спортом и физкультурой, прогулки на свежем воздухе хорошо влияют на здоровье, учебу и общее развитие детей.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Для того чтобы получить пользу от спорта необходимы следующие условия:</a:t>
            </a:r>
          </a:p>
          <a:p>
            <a:pPr marL="640080" lvl="1" indent="-246888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Занятия должны быть регулярными</a:t>
            </a:r>
          </a:p>
          <a:p>
            <a:pPr marL="640080" lvl="1" indent="-246888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Необходимо ставить себе цели в спорте</a:t>
            </a:r>
          </a:p>
          <a:p>
            <a:pPr marL="640080" lvl="1" indent="-246888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Нужно искать и находить новые способы достижения целей в спорте</a:t>
            </a:r>
          </a:p>
          <a:p>
            <a:pPr marL="640080" lvl="1" indent="-246888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Занятия должны проходить под присмотром опытных тренеров, руководителей, родителей</a:t>
            </a:r>
          </a:p>
          <a:p>
            <a:pPr marL="640080" lvl="1" indent="-246888" algn="just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b="1" dirty="0" smtClean="0"/>
              <a:t>Таким образом, все гипотезы проекта нашли свое подтверждение!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Рекомендации для детей и родителей</a:t>
            </a:r>
            <a:endParaRPr lang="ru-RU" b="1" dirty="0"/>
          </a:p>
        </p:txBody>
      </p:sp>
      <p:sp>
        <p:nvSpPr>
          <p:cNvPr id="419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mtClean="0"/>
              <a:t>Каждый день гулять. </a:t>
            </a:r>
          </a:p>
          <a:p>
            <a:pPr algn="just"/>
            <a:r>
              <a:rPr lang="ru-RU" smtClean="0"/>
              <a:t>Осваивать как можно больше различных видов активности (лыжи, велосипед, коньки, ролики и т.п.).</a:t>
            </a:r>
          </a:p>
          <a:p>
            <a:pPr algn="just"/>
            <a:r>
              <a:rPr lang="ru-RU" smtClean="0"/>
              <a:t>Выбрать основной вид спорта, поставить там цель и двигаться к ней.</a:t>
            </a:r>
          </a:p>
          <a:p>
            <a:pPr algn="just"/>
            <a:r>
              <a:rPr lang="ru-RU" smtClean="0"/>
              <a:t>Заниматься спортом у профессионального или опытного тренера.</a:t>
            </a:r>
          </a:p>
          <a:p>
            <a:pPr algn="just"/>
            <a:r>
              <a:rPr lang="ru-RU" smtClean="0"/>
              <a:t>Никогда не заниматься экстремальными видами спорта без опытного взрослого и средств защиты.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360363" y="701675"/>
            <a:ext cx="8588375" cy="2559050"/>
          </a:xfrm>
        </p:spPr>
      </p:pic>
      <p:sp>
        <p:nvSpPr>
          <p:cNvPr id="43010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3271838"/>
          </a:xfrm>
        </p:spPr>
        <p:txBody>
          <a:bodyPr/>
          <a:lstStyle/>
          <a:p>
            <a:pPr marR="0" algn="ctr"/>
            <a:r>
              <a:rPr lang="ru-RU" sz="3800" smtClean="0"/>
              <a:t>Спорт – это здоровье,</a:t>
            </a:r>
            <a:br>
              <a:rPr lang="ru-RU" sz="3800" smtClean="0"/>
            </a:br>
            <a:r>
              <a:rPr lang="ru-RU" sz="3800" smtClean="0"/>
              <a:t>Спорт – это успех,</a:t>
            </a:r>
            <a:br>
              <a:rPr lang="ru-RU" sz="3800" smtClean="0"/>
            </a:br>
            <a:r>
              <a:rPr lang="ru-RU" sz="3800" smtClean="0"/>
              <a:t>Спорт – это прикольно,</a:t>
            </a:r>
            <a:br>
              <a:rPr lang="ru-RU" sz="3800" smtClean="0"/>
            </a:br>
            <a:r>
              <a:rPr lang="ru-RU" sz="3800" smtClean="0"/>
              <a:t>Спорт – это для всех!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919162"/>
          </a:xfrm>
        </p:spPr>
        <p:txBody>
          <a:bodyPr/>
          <a:lstStyle/>
          <a:p>
            <a:r>
              <a:rPr lang="ru-RU" b="1" smtClean="0"/>
              <a:t>Задачи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681537"/>
          </a:xfrm>
        </p:spPr>
        <p:txBody>
          <a:bodyPr>
            <a:normAutofit fontScale="92500" lnSpcReduction="2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Изучить медицинскую точку зрения на то, как влияет спорт на здоровье ребенка.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Узнать как в разные времена использовали занятия спортом в обучении и развитии детей.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Проанализировать личный опыт результатов в учебе и здоровье от занятий спортом.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Обобщить опыт влияния спорта на развитие членов моей семьи.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Сделать вывод о необходимых условиях при занятии спортом для развития ребенка.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Разработать рекомендации для детей и их родителей: распорядок спортивной активности  детей с целью их развития и оздоровления.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Актуальность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Современные дети часто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	болеют простудными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	заболеваниями.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Многим детям сложно сосредотачиваться на занятиях и сидеть за уроками.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Дети любят двигаться, а в школе бегать нельзя.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Дома дети много сидят за уроками и компьютерными играми.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		Все эти проблемы необходимо решать, чтобы дети росли здоровыми и умными.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7411" name="Рисунок 3" descr="Обосновано-ли-раннее-обучение-детей-дошкольного-возраста-1-768x53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357188"/>
            <a:ext cx="4214813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071563"/>
          </a:xfrm>
        </p:spPr>
        <p:txBody>
          <a:bodyPr/>
          <a:lstStyle/>
          <a:p>
            <a:r>
              <a:rPr lang="ru-RU" b="1" smtClean="0"/>
              <a:t>Гипотезы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mtClean="0"/>
              <a:t>Если каждый день  во</a:t>
            </a:r>
          </a:p>
          <a:p>
            <a:pPr algn="just">
              <a:buFont typeface="Wingdings 2" pitchFamily="18" charset="2"/>
              <a:buNone/>
            </a:pPr>
            <a:r>
              <a:rPr lang="ru-RU" smtClean="0"/>
              <a:t> 	время прогулки бегать, </a:t>
            </a:r>
          </a:p>
          <a:p>
            <a:pPr algn="just">
              <a:buFont typeface="Wingdings 2" pitchFamily="18" charset="2"/>
              <a:buNone/>
            </a:pPr>
            <a:r>
              <a:rPr lang="ru-RU" smtClean="0"/>
              <a:t>	кататься на коньках, велосипедах, роликах, плавать и т.п., то в школе не захочется бегать.</a:t>
            </a:r>
          </a:p>
          <a:p>
            <a:pPr algn="just"/>
            <a:r>
              <a:rPr lang="ru-RU" smtClean="0"/>
              <a:t>Если регулярно заниматься спортом, то лучше научишься сосредотачиваться и достигать результатов в учебе.</a:t>
            </a:r>
          </a:p>
          <a:p>
            <a:pPr algn="just"/>
            <a:r>
              <a:rPr lang="ru-RU" smtClean="0"/>
              <a:t>Если постоянно заниматься спортом и активно гулять, то организм окрепнет и ребенок будет меньше болеть.</a:t>
            </a:r>
          </a:p>
        </p:txBody>
      </p:sp>
      <p:pic>
        <p:nvPicPr>
          <p:cNvPr id="18435" name="Рисунок 3" descr="11954623_929811523731892_2148706111465306730_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5" y="142875"/>
            <a:ext cx="4262438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smtClean="0"/>
              <a:t>Медицинские данные о влиянии спорта на здоровье детей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smtClean="0"/>
              <a:t>Укрепляется опорно-двигательный аппарат</a:t>
            </a:r>
            <a:r>
              <a:rPr lang="ru-RU" smtClean="0"/>
              <a:t>: увеличивается объём и сила мускулов, кости скелета становятся более устойчивыми к нагрузкам. </a:t>
            </a:r>
          </a:p>
          <a:p>
            <a:pPr algn="just"/>
            <a:r>
              <a:rPr lang="ru-RU" b="1" smtClean="0"/>
              <a:t>Укрепляется и развивается нервная система.</a:t>
            </a:r>
            <a:r>
              <a:rPr lang="ru-RU" smtClean="0"/>
              <a:t> Это происходит за счёт увеличения ловкости, быстроты и улучшения координации движений. Ребенок становится более спокойным.</a:t>
            </a:r>
          </a:p>
          <a:p>
            <a:pPr algn="just"/>
            <a:r>
              <a:rPr lang="ru-RU" b="1" smtClean="0"/>
              <a:t>Улучшается работа сердца и сосудов.</a:t>
            </a:r>
            <a:r>
              <a:rPr lang="ru-RU" smtClean="0"/>
              <a:t> Сердце и сосуды ребенка становятся  более выносливыми.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smtClean="0"/>
              <a:t>Медицинские данные о влиянии спорта на здоровье детей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Улучшается работа органов дыхания.</a:t>
            </a:r>
            <a:r>
              <a:rPr lang="ru-RU" dirty="0" smtClean="0"/>
              <a:t> При физических нагрузках дыхание становится более глубоким и интенсивным, укрепляются легкие и горло.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Повышаются иммунитет и улучшается состав крови.</a:t>
            </a:r>
            <a:r>
              <a:rPr lang="ru-RU" dirty="0" smtClean="0"/>
              <a:t> У регулярно тренирующихся людей увеличивается количество эритроцитов и лимфоцитов, которые отвечают за иммунитет.</a:t>
            </a:r>
            <a:endParaRPr lang="ru-RU" b="1" dirty="0" smtClean="0"/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Улучшается метаболизм.</a:t>
            </a:r>
            <a:r>
              <a:rPr lang="ru-RU" dirty="0" smtClean="0"/>
              <a:t> Тренированный организм лучше регулирует содержание сахара и прочих веществ в крови. Еда не откладывается в жир, а перерабатывается в энергию.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smtClean="0"/>
              <a:t>Медицинские данные о влиянии спорта на здоровье детей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smtClean="0"/>
              <a:t>По сведениям врачей</a:t>
            </a:r>
            <a:r>
              <a:rPr lang="ru-RU" smtClean="0"/>
              <a:t>, 70% часто болеющих детей и подростков не занимаются спортом и часто пропускают уроки физкультуры. </a:t>
            </a:r>
          </a:p>
          <a:p>
            <a:pPr algn="just"/>
            <a:r>
              <a:rPr lang="ru-RU" b="1" smtClean="0"/>
              <a:t>Заниматься спортом следует, соблюдая разумный подход и умеренность: перегрузки во время тренировок недопустимы, они ослабляют организм.</a:t>
            </a:r>
            <a:r>
              <a:rPr lang="ru-RU" smtClean="0"/>
              <a:t> Существует также опасность травматических повреждений, так что не забывайте о мерах безопасности.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z="4400" b="1" smtClean="0"/>
              <a:t>Медицинские данные о влиянии спорта на здоровье детей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/>
              <a:t>ВЫВОД: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Во всех, найденных нами медицинских источниках (интернет-сайты, детская энциклопедия по анатомии, знакомые медики) говорится о большом положительном влиянии спорта на здоровье. Однако, при занятиях спортом, нужно помнить о правильном  режиме и соблюдении техники безопасности.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22531" name="Содержимое 4" descr="entsiklopediya-bolshaya-detskaya-telo-cheloveka-anatomiya-i-fiziologiya-vladis-2116-2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7929563" y="4214813"/>
            <a:ext cx="984250" cy="1282700"/>
          </a:xfrm>
        </p:spPr>
      </p:pic>
      <p:pic>
        <p:nvPicPr>
          <p:cNvPr id="22532" name="Рисунок 5" descr="rasti_zdorovim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1785938"/>
            <a:ext cx="167005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6" descr="07b52b48f65ab1ec14b7a834949d5d5b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13" y="1143000"/>
            <a:ext cx="1881187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7" descr="2b1db435be16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5" y="3929063"/>
            <a:ext cx="324326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827</TotalTime>
  <Words>1099</Words>
  <Application>Microsoft Office PowerPoint</Application>
  <PresentationFormat>Экран (4:3)</PresentationFormat>
  <Paragraphs>119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Constantia</vt:lpstr>
      <vt:lpstr>Arial</vt:lpstr>
      <vt:lpstr>Calibri</vt:lpstr>
      <vt:lpstr>Wingdings 2</vt:lpstr>
      <vt:lpstr>Поток</vt:lpstr>
      <vt:lpstr>Поток</vt:lpstr>
      <vt:lpstr>Поток</vt:lpstr>
      <vt:lpstr>Поток</vt:lpstr>
      <vt:lpstr>Слайд 1</vt:lpstr>
      <vt:lpstr> Цель проекта </vt:lpstr>
      <vt:lpstr>Задачи проекта</vt:lpstr>
      <vt:lpstr>Актуальность</vt:lpstr>
      <vt:lpstr>Гипотезы</vt:lpstr>
      <vt:lpstr>Медицинские данные о влиянии спорта на здоровье детей</vt:lpstr>
      <vt:lpstr>Медицинские данные о влиянии спорта на здоровье детей</vt:lpstr>
      <vt:lpstr>Медицинские данные о влиянии спорта на здоровье детей</vt:lpstr>
      <vt:lpstr>Медицинские данные о влиянии спорта на здоровье детей</vt:lpstr>
      <vt:lpstr>Занятия спортом   в истории  человечества</vt:lpstr>
      <vt:lpstr>Занятия спортом  в истории  человечества</vt:lpstr>
      <vt:lpstr>Занятия спортом в истории человечества</vt:lpstr>
      <vt:lpstr>Занятия спортом в истории человечества</vt:lpstr>
      <vt:lpstr>Занятия спортом в истории человечества</vt:lpstr>
      <vt:lpstr>Занятия спортом в истории человечества</vt:lpstr>
      <vt:lpstr>Занятия спортом в истории человечества</vt:lpstr>
      <vt:lpstr>Личный опыт занятия спортом</vt:lpstr>
      <vt:lpstr>Личный опыт занятий спортом</vt:lpstr>
      <vt:lpstr>Личный опыт занятий спортом</vt:lpstr>
      <vt:lpstr>Личный опыт занятий спортом</vt:lpstr>
      <vt:lpstr>Личный опыт занятий спортом</vt:lpstr>
      <vt:lpstr>Моя семья и спорт</vt:lpstr>
      <vt:lpstr>Моя семья и спорт</vt:lpstr>
      <vt:lpstr>Моя семья и спорт</vt:lpstr>
      <vt:lpstr>Моя семья и спорт</vt:lpstr>
      <vt:lpstr>Основные выводы </vt:lpstr>
      <vt:lpstr>Рекомендации для детей и родителей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занятий спортом на учебу и здоровье ребенка</dc:title>
  <dc:creator>Рада</dc:creator>
  <cp:lastModifiedBy>Admin</cp:lastModifiedBy>
  <cp:revision>75</cp:revision>
  <dcterms:created xsi:type="dcterms:W3CDTF">2017-01-10T09:41:11Z</dcterms:created>
  <dcterms:modified xsi:type="dcterms:W3CDTF">2018-01-30T18:30:00Z</dcterms:modified>
</cp:coreProperties>
</file>