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71" r:id="rId2"/>
    <p:sldId id="264" r:id="rId3"/>
    <p:sldId id="258" r:id="rId4"/>
    <p:sldId id="260" r:id="rId5"/>
    <p:sldId id="259" r:id="rId6"/>
    <p:sldId id="272" r:id="rId7"/>
    <p:sldId id="273" r:id="rId8"/>
    <p:sldId id="261" r:id="rId9"/>
    <p:sldId id="257" r:id="rId10"/>
    <p:sldId id="265" r:id="rId11"/>
    <p:sldId id="263" r:id="rId12"/>
    <p:sldId id="275" r:id="rId13"/>
    <p:sldId id="276" r:id="rId14"/>
    <p:sldId id="266" r:id="rId15"/>
    <p:sldId id="267" r:id="rId16"/>
    <p:sldId id="268" r:id="rId17"/>
    <p:sldId id="274" r:id="rId18"/>
    <p:sldId id="277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11" autoAdjust="0"/>
    <p:restoredTop sz="94660"/>
  </p:normalViewPr>
  <p:slideViewPr>
    <p:cSldViewPr>
      <p:cViewPr varScale="1">
        <p:scale>
          <a:sx n="104" d="100"/>
          <a:sy n="104" d="100"/>
        </p:scale>
        <p:origin x="-1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7A1D9-ED2E-4482-90E2-0A80A4F1CF83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88121-A989-4366-B548-56F1313DDE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88121-A989-4366-B548-56F1313DDEE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Тема работы: </a:t>
            </a:r>
            <a:b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Вода, вода, водица!</a:t>
            </a:r>
            <a:endParaRPr lang="ru-RU" sz="44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8577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Образовательное учреждение: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МБОУ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Инзенская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СШ № 2 им.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П.И.Бодина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Классный руководитель: Серякова Наталья Васильевна 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Выполнила: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Рамазанова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Алина Владимировна, ученица 4 «Б» класса.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Admin\Рабочий стол\свадьба Наили\RN6NDhgoy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643050"/>
            <a:ext cx="371477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7467600" cy="250033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Ежегодно в водные бассейны попадают тысячи химических веществ с непредсказуемым действием, многие из которых представляют собой новые химические соединения. Как известно, в моря и океаны попадает до 12 млн. тонн нефти. По оценкам Всемирной организации здравоохранения 80 % заболеваний в мире вызваны неподобающим качеством и антисанитарным состоянием воды. В сельской местности проблема качества воды стоит особенно остро — около 90 % всех сельских жителей в мире постоянно пользуются для питья и купания загрязненной водой.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 descr="C:\Documents and Settings\Admin\Рабочий стол\свадьба Наили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14620"/>
            <a:ext cx="842968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Какая же самая главная причина загрязнения воды?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ru-RU" sz="1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Могу предположить, что если каждый человек будет стараться бережно и экономно относиться к воде, то нам удастся сохранить водные ресурсы нашей планеты. Но я считаю, что большой вклад в загрязнение воды несут предприятия без организованных свалок и качественных систем фильтрации отходов. </a:t>
            </a:r>
            <a:br>
              <a:rPr lang="ru-RU" sz="1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1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   В процессе деятельности крупных заводов в пресную воду сбрасываются промышленные стоки, состав которых изобилует различного рода тяжелыми металлами. Многие из них, попадая в организм человека, оказывают на него пагубное воздействие, приводящее к сильному отравлению, смерти. </a:t>
            </a:r>
          </a:p>
          <a:p>
            <a:pPr>
              <a:buNone/>
            </a:pPr>
            <a:r>
              <a:rPr lang="ru-RU" sz="15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        Очистка воды на предприятии – основная задача, которая стоит перед руководством любой компании. Сегодня вода, используемая предприятием для обеспечения собственных нужд, содержит довольно большое количество вредных механических и органических примесей, Современные фильтры - это высокопроизводительные системы, с помощью которых можно эффективно осуществлять очистку воды от кальция, других металлов и водоподготовку, которая заключается в удалении механических и органических примесей.</a:t>
            </a:r>
            <a:endParaRPr lang="ru-RU" sz="15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Гипотезы возникновения воды</a:t>
            </a:r>
            <a:endParaRPr lang="ru-RU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Откуда </a:t>
            </a: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же появилась  на земле вода ?  Где источник колоссальных количеств ее, покрывших 2/3 поверхности планеты? Человек уже в глубокой  древности задавал себе эти вопросы. Ясно одно ,что вода появилась на Земле давно, значительно раньше возникновения первой жизни. Её рождение связано с ранним детством планеты.</a:t>
            </a:r>
            <a:b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Ещё в 4 веке нашей эры античный философ Аристотель определил роль воды как первоисточник жизни . В  последующие два тысячелетия  его гипотеза многократно подтверждалась, обретя , таким образом , статус истины. Вода играет исключительно важную роль в природе. Она создает благоприятные условия для жизни растений, животных , микроорганизмов.</a:t>
            </a:r>
            <a:b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</a:b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Следующая научная гипотеза о происхождении Земли появилась в 18 веке. Ученые Кант и Лаплас на основе накопившихся к тому времени фактов создали стройную систему взглядов , по которой наша планета , Солнце и вообще вся Солнечная система образовались в результате сгущения первичной раскаленной туманности. Формирование планет произошло в результате охлаждения и  процессов </a:t>
            </a:r>
            <a:r>
              <a:rPr lang="ru-RU" sz="1400" dirty="0" err="1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взаимопритяжения</a:t>
            </a: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и сгущения вещества в туманности . Церковь обрушилась на эту гипотезу и её авторов.  Все же наука победила , и гипотеза Канта Лапласа более 100 лет безраздельно пользовалась признанием ученых.</a:t>
            </a:r>
          </a:p>
          <a:p>
            <a:endParaRPr lang="ru-RU" sz="1400" dirty="0">
              <a:latin typeface="Consolas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7467600" cy="4286280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Время шло , появились все новые и новые факты , противоречащие взглядам  Канта и Лапласа . Возникли новые гипотезы. 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Среди них особое место заняли представления академика О.Ю. Шмидта. Он полагал ,что на пути Солнца встретилось холодное облако пыли и газов . При выходе из этого облака Солнце захватило большую массу пылевого материала. В результате гравитационных процессов и движения вокруг Солнца в ней постепенно сформировались планеты нашей системы. Однако и эта гипотеза многого не объясняет.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Admin\Рабочий стол\свадьба Наили\1490689523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857628"/>
            <a:ext cx="6000792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cap="all" dirty="0" smtClean="0"/>
              <a:t/>
            </a:r>
            <a:br>
              <a:rPr lang="ru-RU" sz="2700" cap="all" dirty="0" smtClean="0"/>
            </a:br>
            <a:r>
              <a:rPr lang="ru-RU" sz="2700" cap="all" dirty="0" smtClean="0"/>
              <a:t/>
            </a:r>
            <a:br>
              <a:rPr lang="ru-RU" sz="2700" cap="all" dirty="0" smtClean="0"/>
            </a:br>
            <a:r>
              <a:rPr lang="ru-RU" sz="2700" cap="all" dirty="0" smtClean="0"/>
              <a:t/>
            </a:r>
            <a:br>
              <a:rPr lang="ru-RU" sz="2700" cap="all" dirty="0" smtClean="0"/>
            </a:br>
            <a:r>
              <a:rPr lang="ru-RU" sz="3100" cap="all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КАК СОХРАНИТЬ ПРИРОДНУЮ ЧИСТОТУ И ПРЕДОТВРАТИТЬ ЗАГРЯЗНЕНИЕ ПРИРОДЫ?</a:t>
            </a:r>
            <a:r>
              <a:rPr lang="ru-RU" cap="all" dirty="0" smtClean="0"/>
              <a:t/>
            </a:r>
            <a:br>
              <a:rPr lang="ru-RU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428736"/>
            <a:ext cx="6858048" cy="5286412"/>
          </a:xfrm>
        </p:spPr>
        <p:txBody>
          <a:bodyPr>
            <a:normAutofit/>
          </a:bodyPr>
          <a:lstStyle/>
          <a:p>
            <a:pPr algn="ct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Безусловно, принимать меры по сохранению и очистке почвы, воздуха и воды необходимо в кратчайшие сроки. Решение мировых экологических проблем многие ученые видят именно на законодательном уровне. Какие же именно методы можно и нужно использовать? В первую очередь это правильная эксплуатация природных ресурсов. Если мы научимся верно использовать то, что дано природой, нам удастся сохранить и приумножить ее богатства не на одно поколение. Слежение за нормами и их нарушениями в области охраны природы на законодательном уровне помогут человеку понять ответственность за использование природных ресурсов в своей деятельности.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9218" name="Picture 2" descr="C:\Documents and Settings\Admin\Рабочий стол\свадьба Наили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2143140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3929090" cy="600079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Создание новейших очистных сооружений и внедрение их на всех заводах любого типа уменьшит выбросы мусора и химических реагентов в воздух, почву и воду.  Раздельный выброс бытового мусора и его правильная утилизация, введение новых технологий для очистки отходов заводских предприятий,  благостно скажутся на взаимодействии человека и природы.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5" name="Picture 5" descr="C:\Documents and Settings\Admin\Рабочий стол\свадьба Наили\908a66b085f7282ddd25abb1d8c65ab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714620"/>
            <a:ext cx="4286280" cy="3643338"/>
          </a:xfrm>
          <a:prstGeom prst="rect">
            <a:avLst/>
          </a:prstGeom>
          <a:noFill/>
        </p:spPr>
      </p:pic>
      <p:pic>
        <p:nvPicPr>
          <p:cNvPr id="5126" name="Picture 6" descr="C:\Documents and Settings\Admin\Рабочий стол\свадьба Наили\clear22-min-1068x4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85728"/>
            <a:ext cx="4286280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467600" cy="5840435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Если люди объединятся и займутся очисткой хотя бы местных водоемов и пляжей, посадкой новых лесополос, то помимо заботы об окружающей среде у человека появится возможность для сплочения перед общей угрозой природной катастрофы и загрязнение биосферы удастся приостановить.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146" name="Picture 2" descr="C:\Documents and Settings\Admin\Рабочий стол\свадьба Наили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357562"/>
            <a:ext cx="735811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4543428" cy="671517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5 января Президент России Владимир Путин подписал указ, в соответствии с которым 2017 год в России объявлен годом экологии. Цель данного решения – привлечь внимание к проблемным вопросам, существующим в экологической сфере, и улучшить состояние экологической безопасности страны.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«Следующий 2017 год объявлен Годом экологии. Поручаю правительству подготовить программы сбережения уникальных природных символов России, таких как Волга, Байкал, Телецкое озеро на Алтае», - сказал Путин.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Documents and Settings\Admin\Рабочий стол\свадьба Наили\187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071546"/>
            <a:ext cx="414340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Monotype Corsiva" pitchFamily="66" charset="0"/>
              </a:rPr>
              <a:t>Выводы:</a:t>
            </a:r>
            <a:endParaRPr lang="ru-RU" dirty="0">
              <a:solidFill>
                <a:schemeClr val="bg2">
                  <a:lumMod val="1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Чистой воды на Земле  становится все меньше . Заводы и фабрики , электростанции потребляют много воды и одновременно загрязняют её отходами производства. Рыба , растения, звери – все живое погибает в такой воде. Грязные воды отравляют воздух, вызывают заболевания. Но есть ли предел загрязнению вод ? Ведь это не может продолжаться бесконечно . До тех пор пока в водоёмы попадало не очень много вредных примесей ,полного загрязнения не происходило . Почему? Потому что вода обладает удивительной способностью – самоочищаться .</a:t>
            </a:r>
          </a:p>
          <a:p>
            <a:pPr algn="ct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Это выглядит примерно так: вредные примеси оседают на дно, разлагаются , уничтожаются бактериями , разбавляются свежими водами ( так как-  вода хороший растворитель ) и  становятся безвредными. Так может продолжаться до тех пор  ,пока воды загрязняются не очень быстро и в небольшом количестве. Но в наше время всё больше сточных вод сбрасывается в водоёмы . Вода не успевает самоочищаться . </a:t>
            </a:r>
            <a:endParaRPr lang="ru-RU" sz="16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pPr algn="ctr"/>
            <a:endParaRPr lang="ru-RU" sz="16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Сохранение чистой воды на Земле - - это долг и ответственность каждого человека!</a:t>
            </a:r>
            <a:endParaRPr lang="ru-RU" sz="1600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7467600" cy="450059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В ходе исследования мы расширили свои знания о воде, познакомились с причинами загрязнения водоемов и мерами их охраны, научились бережно относиться к воде и экономить ее. Наша гипотеза подтвердилась.</a:t>
            </a:r>
            <a:r>
              <a:rPr lang="en-US" sz="29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</a:t>
            </a:r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Если человек продолжит загрязнять воду и не экономить её, то на Земле значительно сократится количество чистых источников.</a:t>
            </a:r>
          </a:p>
          <a:p>
            <a:pPr algn="ctr"/>
            <a:r>
              <a:rPr lang="ru-RU" sz="29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Собранная информация доказывает, что водоёмы загрязняются не только химическими отходами, синтетическими средствами, кислотными дождями, но и мусором, который выбрасывают люди в реки.</a:t>
            </a:r>
          </a:p>
          <a:p>
            <a:pPr algn="ctr"/>
            <a:endParaRPr lang="en-US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Беречь воду – это означает беречь жизнь ,здоровье и красоту окружающего мира! </a:t>
            </a: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4" name="Picture 2" descr="C:\Documents and Settings\Admin\Рабочий стол\свадьба Наили\0916fd6e9c9b85aae249514e7866f8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" y="4500570"/>
            <a:ext cx="8242300" cy="2020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Цели и задачи работы:</a:t>
            </a:r>
            <a:endParaRPr lang="ru-RU" sz="60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1. Уточнить и расширить знания о воде и её значении для живых существ;</a:t>
            </a:r>
          </a:p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2. Проанализировать научную информацию по теме;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3.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Изучить свойства воды;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4. Выявить значение воды в жизни человека;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5. Выявить каким образом загрязняется вода на Земле;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6. Изучить методы очистки воды.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467600" cy="136644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  <a:t/>
            </a:r>
            <a:b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  <a:t>Вода – это подлинное чудо природы!</a:t>
            </a:r>
            <a:endParaRPr lang="ru-RU" sz="4800" dirty="0">
              <a:solidFill>
                <a:schemeClr val="bg2">
                  <a:lumMod val="25000"/>
                </a:schemeClr>
              </a:solidFill>
              <a:latin typeface="Monotype Corsiva" pitchFamily="66" charset="0"/>
              <a:ea typeface="DFPOP1-W9" pitchFamily="1" charset="-128"/>
              <a:cs typeface="Leelawadee" pitchFamily="34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DFPOP1-W9" pitchFamily="1" charset="-128"/>
              </a:rPr>
              <a:t>     </a:t>
            </a:r>
          </a:p>
          <a:p>
            <a:pPr algn="ctr"/>
            <a:endParaRPr lang="ru-RU" sz="2400" dirty="0" smtClean="0">
              <a:solidFill>
                <a:schemeClr val="bg2">
                  <a:lumMod val="25000"/>
                </a:schemeClr>
              </a:solidFill>
              <a:ea typeface="DFPOP1-W9" pitchFamily="1" charset="-128"/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Вода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- самое распространенное вещество на нашей планете. Повседневно используя воду  мы так привыкли к ней, что считаем её обыденным явлением. А между тем вода удивительна и необыкновенна, единственная в своем роде.  Сама жизнь  благодарит её за своё существование.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DFPOP1-W9" pitchFamily="1" charset="-128"/>
              </a:rPr>
              <a:t/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DFPOP1-W9" pitchFamily="1" charset="-128"/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DFPOP1-W9" pitchFamily="1" charset="-128"/>
              </a:rPr>
              <a:t/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  <a:ea typeface="DFPOP1-W9" pitchFamily="1" charset="-128"/>
              </a:rPr>
            </a:br>
            <a:endParaRPr lang="ru-RU" sz="2400" dirty="0">
              <a:solidFill>
                <a:schemeClr val="bg2">
                  <a:lumMod val="25000"/>
                </a:schemeClr>
              </a:solidFill>
              <a:ea typeface="DFPOP1-W9" pitchFamily="1" charset="-128"/>
            </a:endParaRPr>
          </a:p>
        </p:txBody>
      </p:sp>
      <p:pic>
        <p:nvPicPr>
          <p:cNvPr id="1028" name="Picture 4" descr="C:\Documents and Settings\Admin\Рабочий стол\свадьба Наили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286388"/>
            <a:ext cx="5429288" cy="1400175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свадьба Наили\images (1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0"/>
            <a:ext cx="1857375" cy="246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4290"/>
            <a:ext cx="7467600" cy="5806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             Вода - самое распространенное вещество на нашей планете. Это океаны, моря, реки, озера и водохранилища. Это и голубые громады горных ледников, и необозримые снежные покровы Земли, свинцовые тучи и причудливые облака, дождь и туман. Она и в нас самих: мы на две трети состоим из воды. 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      Вода - не только самая распространённая, но и самая важная в природе жидкость. Достаточно сказать, что в воде зародилась жизнь. 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Без неё невозможно существование животных и растений. Жизнь есть только там, где есть вода. Без чистой пресной воды не может существовать и развиваться человечество, промышленность и сельское хозяйство. 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DFPOP1-W9" pitchFamily="1" charset="-128"/>
              </a:rPr>
              <a:t>      Вода - это не только питье и сырьё, но ещё и энергия. Повседневно используя воду, мы так привыкли к ней и считаем её настолько обыденным явлением, что слово «вода» стали употреблять как синоним неинтересного и давно известного .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свадьба Наили\10263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8358246" cy="2786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en-US" sz="53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/>
            </a:r>
            <a:br>
              <a:rPr lang="en-US" sz="53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</a:b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Чтобы лучше учиться, надо пить больше жидкости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7"/>
            <a:ext cx="7686700" cy="342902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Успеваемость школьников напрямую зависит от количества выпитой в течение дня воды - утверждают британские ученые. Выяснилось, что дети, выпивающие до восьми стаканов воды, получают лучшие оценки, чем те, кто пьёт меньше жидкости. Возможно, это явление связано с тем, что при нормальном поступлении жидкости в организм улучшается капиллярный кровоток. Мозг лучше снабжается кровью, несущей кислород, — процесс мышления активизируется, а память работает лучше. Я провела опрос среди учащихся в моем классе. Оказалось, что из 21 человека достаточное количество воды в </a:t>
            </a:r>
            <a:r>
              <a:rPr lang="ru-RU" sz="3300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день,то</a:t>
            </a:r>
            <a:r>
              <a:rPr lang="ru-RU" sz="33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есть 8 стаканов, выпивает всего 16 человек. Это очень мало, ведь вода напрямую влияет на хорошие оценки. Пейте больше чистой воды!</a:t>
            </a: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8" name="Picture 2" descr="C:\Documents and Settings\Admin\Рабочий стол\свадьба Наили\water-childr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572008"/>
            <a:ext cx="6667500" cy="2066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Вода – самое главное в жизни всего живого, а особенно растений!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4143404" cy="476886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              </a:t>
            </a:r>
          </a:p>
          <a:p>
            <a:pPr>
              <a:buNone/>
            </a:pP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      Я провела опыт по выявлению потребности воды для роста и жизни растений на примере лука. Может ли лук прорости без земли? Ответ - да! В ходе опыта я определила факторы внешней среды, необходимые для роста и развития растений. Для роста лука потребуется всего лишь свет, тепло и конечно же вода. Через 4 дня лук начал давать ростки. 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Admin\Рабочий стол\свадьба Наили\qNlMVeGCfm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14" y="1643050"/>
            <a:ext cx="4572042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719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Через 14 дней после начала наблюдения лук вырос. Это объясняет то, что вода нужна не только для поддержания жизни, но и для ее зарождения. 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Admin\Рабочий стол\свадьба Наили\R_9Qmf4J2w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714620"/>
            <a:ext cx="4929726" cy="3697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467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  <a:t>Загрязнение воды – проблема мирового </a:t>
            </a:r>
            <a:r>
              <a:rPr lang="ru-RU" sz="4800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  <a:t>масштба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DFPOP1-W9" pitchFamily="1" charset="-128"/>
                <a:cs typeface="Leelawadee" pitchFamily="34" charset="-34"/>
              </a:rPr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043890" cy="3286148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Ученые подсчитали, что  97,5% всех запасов воды на планете Земля приходится на солёные воды морей и океанов. Иными словами пресная вода составляет только 2,5 % мировых запасов.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Учитывая,что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75% пресной воды является замороженной в горных ледниках и полярных шапках, 24% находится под землей в виде грунтовых вод, а ещё 0,5 % распределено в почве в виде влаги, то получается, что на наиболее доступный и дешевый источник воды - реки, озёра и прочие наземные водоёмы приходится чуть больше 0,01 % мировых запасов воды. </a:t>
            </a:r>
            <a:b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       Принимая во внимание то значение, которое вода имеет для жизнедеятельности человека и всего живого на Земле приведены цифры наглядно подтверждают истину. Несмотря на свой, казалось бы предельно простой химический состав, вода - одно из самых загадочных и аномальных веществ на Земле. Достаточно упомянуть, что это одно из редких химических веществ, которое существует при нормальных условиях одновременно в трех состояниях – газообразном, жидком и твердом. Но  именно благодаря всем этим еще до конца не изученным аномалиям воды и возможно существование жизни.</a:t>
            </a:r>
          </a:p>
          <a:p>
            <a:endParaRPr lang="ru-RU" dirty="0"/>
          </a:p>
        </p:txBody>
      </p:sp>
      <p:pic>
        <p:nvPicPr>
          <p:cNvPr id="5122" name="Picture 2" descr="C:\Documents and Settings\Admin\Рабочий стол\свадьба Наили\1465298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500570"/>
            <a:ext cx="6096000" cy="22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свадьба Наили\3673115_or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rgbClr val="FFFFFF"/>
      </a:dk1>
      <a:lt1>
        <a:sysClr val="window" lastClr="FFFFFF"/>
      </a:lt1>
      <a:dk2>
        <a:srgbClr val="EEF2FA"/>
      </a:dk2>
      <a:lt2>
        <a:srgbClr val="FFF39D"/>
      </a:lt2>
      <a:accent1>
        <a:srgbClr val="FE8637"/>
      </a:accent1>
      <a:accent2>
        <a:srgbClr val="EEF1F6"/>
      </a:accent2>
      <a:accent3>
        <a:srgbClr val="B32C16"/>
      </a:accent3>
      <a:accent4>
        <a:srgbClr val="F5CD2D"/>
      </a:accent4>
      <a:accent5>
        <a:srgbClr val="F2F2F2"/>
      </a:accent5>
      <a:accent6>
        <a:srgbClr val="D8D8D8"/>
      </a:accent6>
      <a:hlink>
        <a:srgbClr val="D2611C"/>
      </a:hlink>
      <a:folHlink>
        <a:srgbClr val="3B435B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995</TotalTime>
  <Words>949</Words>
  <PresentationFormat>Экран (4:3)</PresentationFormat>
  <Paragraphs>52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Тема работы:  Вода, вода, водица!</vt:lpstr>
      <vt:lpstr>Цели и задачи работы:</vt:lpstr>
      <vt:lpstr> Вода – это подлинное чудо природы!</vt:lpstr>
      <vt:lpstr>Слайд 4</vt:lpstr>
      <vt:lpstr>  Чтобы лучше учиться, надо пить больше жидкости  .</vt:lpstr>
      <vt:lpstr> Вода – самое главное в жизни всего живого, а особенно растений! </vt:lpstr>
      <vt:lpstr>       Через 14 дней после начала наблюдения лук вырос. Это объясняет то, что вода нужна не только для поддержания жизни, но и для ее зарождения. </vt:lpstr>
      <vt:lpstr>Загрязнение воды – проблема мирового масштба!</vt:lpstr>
      <vt:lpstr>Слайд 9</vt:lpstr>
      <vt:lpstr>Слайд 10</vt:lpstr>
      <vt:lpstr>Какая же самая главная причина загрязнения воды?</vt:lpstr>
      <vt:lpstr> Гипотезы возникновения воды</vt:lpstr>
      <vt:lpstr>Слайд 13</vt:lpstr>
      <vt:lpstr>   КАК СОХРАНИТЬ ПРИРОДНУЮ ЧИСТОТУ И ПРЕДОТВРАТИТЬ ЗАГРЯЗНЕНИЕ ПРИРОДЫ? </vt:lpstr>
      <vt:lpstr>Слайд 15</vt:lpstr>
      <vt:lpstr>Слайд 16</vt:lpstr>
      <vt:lpstr>Слайд 17</vt:lpstr>
      <vt:lpstr>Выводы: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2017-11-28T15:15:02Z</dcterms:created>
  <dcterms:modified xsi:type="dcterms:W3CDTF">2017-12-17T10:02:26Z</dcterms:modified>
</cp:coreProperties>
</file>