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405DD33-22D8-483E-8F57-B1CAFB6B123C}">
          <p14:sldIdLst>
            <p14:sldId id="256"/>
            <p14:sldId id="257"/>
            <p14:sldId id="258"/>
            <p14:sldId id="259"/>
            <p14:sldId id="261"/>
            <p14:sldId id="263"/>
            <p14:sldId id="264"/>
            <p14:sldId id="265"/>
            <p14:sldId id="266"/>
          </p14:sldIdLst>
        </p14:section>
        <p14:section name="Раздел без заголовка" id="{F6022A9E-50EE-4DAC-B881-81F44724279A}">
          <p14:sldIdLst>
            <p14:sldId id="268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39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C9BF4F-B205-4DD0-A762-F614329DE8F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0041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ADC18F1-596A-4D28-BB56-8E39A7F2E65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B3E977A-4950-4836-946F-A03D34B4B47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276872"/>
            <a:ext cx="4608512" cy="1453880"/>
          </a:xfrm>
        </p:spPr>
        <p:txBody>
          <a:bodyPr>
            <a:normAutofit/>
          </a:bodyPr>
          <a:lstStyle/>
          <a:p>
            <a:pPr algn="ctr"/>
            <a:r>
              <a:rPr lang="ru-RU" sz="2700" u="sng" dirty="0" smtClean="0">
                <a:solidFill>
                  <a:srgbClr val="FF0000"/>
                </a:solidFill>
              </a:rPr>
              <a:t>«</a:t>
            </a:r>
            <a:r>
              <a:rPr lang="ru-RU" u="sng" dirty="0" smtClean="0">
                <a:solidFill>
                  <a:srgbClr val="FF0000"/>
                </a:solidFill>
              </a:rPr>
              <a:t>Вредные</a:t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</a:rPr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привычки»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861048"/>
            <a:ext cx="4419600" cy="939552"/>
          </a:xfrm>
        </p:spPr>
        <p:txBody>
          <a:bodyPr/>
          <a:lstStyle/>
          <a:p>
            <a:r>
              <a:rPr lang="ru-RU" sz="1800" dirty="0"/>
              <a:t>Подготовлена Казанцевой Анастасией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162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6" name="Picture 6" descr="зож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6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i="1" u="sng" dirty="0">
                <a:solidFill>
                  <a:srgbClr val="FF0000"/>
                </a:solidFill>
              </a:rPr>
              <a:t>Будь здоров!</a:t>
            </a:r>
          </a:p>
        </p:txBody>
      </p:sp>
      <p:pic>
        <p:nvPicPr>
          <p:cNvPr id="41990" name="Picture 6" descr="Спорт- здоровый образ жизни!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1700213"/>
            <a:ext cx="4608512" cy="424906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992" name="Picture 8" descr="анимация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080" y="1628800"/>
            <a:ext cx="3714750" cy="43204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16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Цель: формировать сознательное отношение  </a:t>
            </a:r>
            <a:r>
              <a:rPr lang="ru-RU" sz="2400" dirty="0" smtClean="0">
                <a:solidFill>
                  <a:srgbClr val="FFFF00"/>
                </a:solidFill>
              </a:rPr>
              <a:t>людей к </a:t>
            </a:r>
            <a:r>
              <a:rPr lang="ru-RU" sz="2400" dirty="0">
                <a:solidFill>
                  <a:srgbClr val="FFFF00"/>
                </a:solidFill>
              </a:rPr>
              <a:t>своему здоровью.</a:t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>
                <a:solidFill>
                  <a:srgbClr val="FFFF00"/>
                </a:solidFill>
              </a:rPr>
              <a:t>Вести активный здоровый образ жизни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432" y="2214871"/>
            <a:ext cx="3197488" cy="387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Ребята в воде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5977" y="2204864"/>
            <a:ext cx="4330824" cy="38884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14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11092"/>
            <a:ext cx="4258816" cy="312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424" y="710182"/>
            <a:ext cx="3420152" cy="5182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00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u="sng" dirty="0">
                <a:solidFill>
                  <a:srgbClr val="FF0000"/>
                </a:solidFill>
              </a:rPr>
              <a:t>Это нужно запомнить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060848"/>
            <a:ext cx="8229600" cy="2908920"/>
          </a:xfrm>
          <a:solidFill>
            <a:srgbClr val="FFFF00"/>
          </a:solidFill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Курение загрязняет лёгкие.</a:t>
            </a:r>
          </a:p>
          <a:p>
            <a:r>
              <a:rPr lang="ru-RU" b="1" dirty="0">
                <a:solidFill>
                  <a:srgbClr val="0000FF"/>
                </a:solidFill>
              </a:rPr>
              <a:t>Курение затрудняет проникновение воздуха в организм.</a:t>
            </a:r>
          </a:p>
          <a:p>
            <a:r>
              <a:rPr lang="ru-RU" b="1" dirty="0">
                <a:solidFill>
                  <a:srgbClr val="0000FF"/>
                </a:solidFill>
              </a:rPr>
              <a:t>Курение затрудняет нормальную работу сердца.</a:t>
            </a:r>
          </a:p>
          <a:p>
            <a:r>
              <a:rPr lang="ru-RU" b="1" dirty="0">
                <a:solidFill>
                  <a:srgbClr val="0000FF"/>
                </a:solidFill>
              </a:rPr>
              <a:t>От курения желтеют зубы и появляется дурной запах изо рта.</a:t>
            </a:r>
          </a:p>
        </p:txBody>
      </p:sp>
    </p:spTree>
    <p:extLst>
      <p:ext uri="{BB962C8B-B14F-4D97-AF65-F5344CB8AC3E}">
        <p14:creationId xmlns:p14="http://schemas.microsoft.com/office/powerpoint/2010/main" val="3458697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Лёгкие здорового человека и курильщика.</a:t>
            </a:r>
          </a:p>
        </p:txBody>
      </p:sp>
      <p:pic>
        <p:nvPicPr>
          <p:cNvPr id="15366" name="Picture 6" descr="Лёгкие курильщи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8513" y="1979613"/>
            <a:ext cx="7546975" cy="3767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64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FF0000"/>
                </a:solidFill>
              </a:rPr>
              <a:t>АЛКОГОЛЬ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84784"/>
            <a:ext cx="3312368" cy="4320704"/>
          </a:xfrm>
          <a:solidFill>
            <a:srgbClr val="FFFF00"/>
          </a:solidFill>
        </p:spPr>
        <p:txBody>
          <a:bodyPr/>
          <a:lstStyle/>
          <a:p>
            <a:r>
              <a:rPr lang="ru-RU" sz="2800" b="1" dirty="0">
                <a:solidFill>
                  <a:srgbClr val="0000FF"/>
                </a:solidFill>
              </a:rPr>
              <a:t>Страдают все внутренние органы, а особенно мозг.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Человек глупеет, у него ухудшается память, он труднее усваивает новое.</a:t>
            </a:r>
          </a:p>
        </p:txBody>
      </p:sp>
      <p:pic>
        <p:nvPicPr>
          <p:cNvPr id="20486" name="Picture 6" descr="пьяны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936" y="1484784"/>
            <a:ext cx="4460304" cy="42484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0384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похорони алкогол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5" y="692696"/>
            <a:ext cx="8208912" cy="504135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56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4398963" algn="l"/>
              </a:tabLst>
            </a:pPr>
            <a:r>
              <a:rPr lang="ru-RU" sz="4000" b="1" u="sng" dirty="0">
                <a:solidFill>
                  <a:srgbClr val="FF0000"/>
                </a:solidFill>
              </a:rPr>
              <a:t>НАРКОТИКИ – </a:t>
            </a:r>
            <a:r>
              <a:rPr lang="ru-RU" sz="4000" b="1" u="sng" dirty="0">
                <a:solidFill>
                  <a:schemeClr val="tx1"/>
                </a:solidFill>
              </a:rPr>
              <a:t>БЕЛАЯ СМЕРТЬ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56791"/>
            <a:ext cx="4788024" cy="4453483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Чем раньше человек привыкает к ним, тем быстрее он умирает. Хронические наркоманы вообще живут очень мало. Наркотики полностью высасывают из человека силы. Нет никакой смелости в том, чтобы пробовать наркотики. А вот если человек сумел в компании отказаться, значит, у него действительно есть </a:t>
            </a:r>
            <a:r>
              <a:rPr lang="ru-RU" sz="2400" b="1" dirty="0">
                <a:solidFill>
                  <a:srgbClr val="FF0000"/>
                </a:solidFill>
              </a:rPr>
              <a:t>смелость и воля.</a:t>
            </a:r>
          </a:p>
        </p:txBody>
      </p:sp>
      <p:pic>
        <p:nvPicPr>
          <p:cNvPr id="30726" name="Picture 6" descr="нарк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5" y="1700213"/>
            <a:ext cx="3888432" cy="3817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250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rgbClr val="00B050"/>
                </a:solidFill>
              </a:rPr>
              <a:t>Занимайся спортом –получай здоровье оптом!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7" descr="физкультур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1772816"/>
            <a:ext cx="5904656" cy="410445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150279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65</TotalTime>
  <Words>145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«Вредные  привычки»</vt:lpstr>
      <vt:lpstr>Цель: формировать сознательное отношение  людей к своему здоровью. Вести активный здоровый образ жизни</vt:lpstr>
      <vt:lpstr>Презентация PowerPoint</vt:lpstr>
      <vt:lpstr>Это нужно запомнить:</vt:lpstr>
      <vt:lpstr>Лёгкие здорового человека и курильщика.</vt:lpstr>
      <vt:lpstr>АЛКОГОЛЬ</vt:lpstr>
      <vt:lpstr>Презентация PowerPoint</vt:lpstr>
      <vt:lpstr>НАРКОТИКИ – БЕЛАЯ СМЕРТЬ</vt:lpstr>
      <vt:lpstr>Занимайся спортом –получай здоровье оптом!</vt:lpstr>
      <vt:lpstr>Презентация PowerPoint</vt:lpstr>
      <vt:lpstr>Будь здоров!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на тему: «Вредные привычки</dc:title>
  <dc:creator>Dmitriy</dc:creator>
  <cp:lastModifiedBy>эльвира</cp:lastModifiedBy>
  <cp:revision>7</cp:revision>
  <dcterms:created xsi:type="dcterms:W3CDTF">2016-11-07T14:29:47Z</dcterms:created>
  <dcterms:modified xsi:type="dcterms:W3CDTF">2018-01-30T17:08:36Z</dcterms:modified>
</cp:coreProperties>
</file>