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58" r:id="rId6"/>
    <p:sldId id="265" r:id="rId7"/>
    <p:sldId id="262" r:id="rId8"/>
    <p:sldId id="266" r:id="rId9"/>
    <p:sldId id="263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0" autoAdjust="0"/>
    <p:restoredTop sz="94669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37360" y="1196752"/>
            <a:ext cx="7406640" cy="16561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100" dirty="0" smtClean="0"/>
              <a:t>«</a:t>
            </a:r>
            <a:r>
              <a:rPr lang="ru-RU" sz="3100" dirty="0" err="1" smtClean="0"/>
              <a:t>Здоровьесберегающие</a:t>
            </a:r>
            <a:r>
              <a:rPr lang="ru-RU" sz="3100" dirty="0" smtClean="0"/>
              <a:t> технологии на  уроках в  школе для детей с ОВЗ». </a:t>
            </a:r>
            <a:endParaRPr lang="ru-RU" sz="3100" dirty="0"/>
          </a:p>
        </p:txBody>
      </p:sp>
      <p:sp>
        <p:nvSpPr>
          <p:cNvPr id="8" name="TextBox 7"/>
          <p:cNvSpPr txBox="1"/>
          <p:nvPr/>
        </p:nvSpPr>
        <p:spPr>
          <a:xfrm>
            <a:off x="4355976" y="4221088"/>
            <a:ext cx="436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Подготовила: учитель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Столярова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М.Ю.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5805264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Выкса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2017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Зрительная гимнастика</a:t>
            </a:r>
            <a:endParaRPr lang="ru-RU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9273" y="1447800"/>
            <a:ext cx="483100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11560" y="1124744"/>
            <a:ext cx="5328592" cy="50626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Таким образом, правильно организованные занятия учителя с детьми с применением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здоровьесберегающих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технологий обеспечат надлежащий уровень нервно-психического развития детей, помогут предупреждению возможных задержек в развитии познавательных и психических процессов.</a:t>
            </a:r>
          </a:p>
          <a:p>
            <a:endParaRPr lang="ru-RU" sz="2000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196752"/>
            <a:ext cx="295232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642512"/>
          </a:xfrm>
        </p:spPr>
        <p:txBody>
          <a:bodyPr/>
          <a:lstStyle/>
          <a:p>
            <a:r>
              <a:rPr lang="ru-RU" altLang="ru-RU" sz="4400" dirty="0" smtClean="0">
                <a:latin typeface="Times New Roman" pitchFamily="18" charset="0"/>
                <a:cs typeface="Times New Roman" pitchFamily="18" charset="0"/>
              </a:rPr>
              <a:t>     Спасибо за внимание!!!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6261100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938338"/>
          </a:xfrm>
        </p:spPr>
        <p:txBody>
          <a:bodyPr>
            <a:noAutofit/>
          </a:bodyPr>
          <a:lstStyle/>
          <a:p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Здоровьесберегающая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технология – это целостная система воспитательно-оздоровительных, коррекционных и профилактических мероприятий, которые осуществляются в процессе взаимодействия педагогов, медиков, психолога с целью сохранения и укрепления здоровья  ребенка.</a:t>
            </a:r>
            <a:br>
              <a:rPr lang="ru-RU" sz="2400" i="1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284984"/>
            <a:ext cx="3786928" cy="316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Цель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здоровьесберегающих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образовательных технологий обучения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 — обеспечить школьнику возможность сохранения здоровья за период обучения в школе, сформировать у него необходимые знания, умения и навыки здорового образа жизни, научить использовать полученные знания в повседневной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Принципы </a:t>
            </a:r>
            <a:r>
              <a:rPr lang="ru-RU" sz="28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здоровьесберегающих</a:t>
            </a: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технологий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28800"/>
            <a:ext cx="7312856" cy="4619600"/>
          </a:xfrm>
        </p:spPr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«Не навреди!»;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сознательности и активности;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непрерывности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здоровьесберегающего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процесса;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систематичности и последовательности;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доступности и индивидуализации;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всестороннего и гармонического развития личности;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системного чередования нагрузок и отдыха;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принцип постепенного наращивания оздоровительных воздействий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Здоровьесберегающие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технологии применяемые на уроках: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дифференцированное обучение;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рациональная организация урока;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создание благоприятного психологического климата;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нейрогимнастика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коммуникативные игры;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арт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 методы;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развитие мелкой пальцевой моторики;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когнитивные упражнения;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зрительная гимнастика;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Создание благоприятного психологического климата</a:t>
            </a:r>
            <a:endParaRPr lang="ru-RU" sz="24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Коммуникативные игры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Пальчиковая гимнастика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4864584" cy="4800600"/>
          </a:xfrm>
        </p:spPr>
        <p:txBody>
          <a:bodyPr>
            <a:normAutofit lnSpcReduction="10000"/>
          </a:bodyPr>
          <a:lstStyle/>
          <a:p>
            <a:pPr marL="0" indent="0" fontAlgn="t">
              <a:buNone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Цель: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мелкую     моторику пальцев рук, координацию речи и движений.</a:t>
            </a:r>
          </a:p>
          <a:p>
            <a:pPr>
              <a:buNone/>
              <a:defRPr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По своей сути пальчиковые игры– это массаж и гимнастика для рук   Пальчиковые игры сами по себе дарят нашим детям здоровье, т.к. при этом происходит воздействие на кожные покровы кистей рук, где находится множество точек, связанных с теми или иными органами.</a:t>
            </a:r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28800"/>
            <a:ext cx="2664296" cy="340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latin typeface="Arial" pitchFamily="34" charset="0"/>
                <a:cs typeface="Arial" pitchFamily="34" charset="0"/>
              </a:rPr>
              <a:t>Арт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> – методы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700" dirty="0" err="1" smtClean="0">
                <a:latin typeface="Arial" pitchFamily="34" charset="0"/>
                <a:cs typeface="Arial" pitchFamily="34" charset="0"/>
              </a:rPr>
              <a:t>Сказкотерапия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>»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endParaRPr lang="ru-RU" sz="27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4425" y="1814512"/>
            <a:ext cx="56007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</TotalTime>
  <Words>223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«Здоровьесберегающие технологии на  уроках в  школе для детей с ОВЗ». </vt:lpstr>
      <vt:lpstr>Здоровьесберегающая технология – это целостная система воспитательно-оздоровительных, коррекционных и профилактических мероприятий, которые осуществляются в процессе взаимодействия педагогов, медиков, психолога с целью сохранения и укрепления здоровья  ребенка. </vt:lpstr>
      <vt:lpstr>Слайд 3</vt:lpstr>
      <vt:lpstr>Принципы здоровьесберегающих технологий</vt:lpstr>
      <vt:lpstr>Здоровьесберегающие технологии применяемые на уроках:</vt:lpstr>
      <vt:lpstr>Создание благоприятного психологического климата</vt:lpstr>
      <vt:lpstr>                      Коммуникативные игры </vt:lpstr>
      <vt:lpstr>Пальчиковая гимнастика</vt:lpstr>
      <vt:lpstr> Арт – методы «Сказкотерапия» </vt:lpstr>
      <vt:lpstr>Зрительная гимнастика</vt:lpstr>
      <vt:lpstr>Слайд 11</vt:lpstr>
      <vt:lpstr>    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«Здоровьесберегающие технологии на  уроках в  школе для детей с ОВЗ». </dc:title>
  <dc:creator>mariya</dc:creator>
  <cp:lastModifiedBy>RePack by SPecialiST</cp:lastModifiedBy>
  <cp:revision>2</cp:revision>
  <dcterms:created xsi:type="dcterms:W3CDTF">2017-11-06T14:07:07Z</dcterms:created>
  <dcterms:modified xsi:type="dcterms:W3CDTF">2018-01-30T14:27:09Z</dcterms:modified>
</cp:coreProperties>
</file>