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7559675" cy="106918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pitchFamily="32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pitchFamily="32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pitchFamily="32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pitchFamily="32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DejaVu Sans" pitchFamily="32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pitchFamily="32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pitchFamily="32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pitchFamily="32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DejaVu Sans" pitchFamily="32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606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8075" y="812800"/>
            <a:ext cx="5341938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76213"/>
            <a:ext cx="2055813" cy="5448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6213"/>
            <a:ext cx="6016625" cy="5448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3944938" cy="4019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54538" y="1604963"/>
            <a:ext cx="3944937" cy="4019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74625"/>
            <a:ext cx="2055813" cy="5449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6016625" cy="5449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3943350" cy="4019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52950" y="1604963"/>
            <a:ext cx="3944938" cy="4019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6213"/>
            <a:ext cx="8224838" cy="133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040688" cy="4019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224838" cy="1339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042275" cy="4019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1F497D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03238" y="144463"/>
            <a:ext cx="8054975" cy="3814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400">
                <a:solidFill>
                  <a:srgbClr val="000000"/>
                </a:solidFill>
                <a:latin typeface="Calibri" pitchFamily="32" charset="0"/>
              </a:rPr>
              <a:t>Женский портрет в русской живописи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447800" y="3887788"/>
            <a:ext cx="7480300" cy="2592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8B8B8B"/>
                </a:solidFill>
                <a:latin typeface="Calibri" pitchFamily="32" charset="0"/>
              </a:rPr>
              <a:t>Воспитатель: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8B8B8B"/>
                </a:solidFill>
                <a:latin typeface="Calibri" pitchFamily="32" charset="0"/>
              </a:rPr>
              <a:t> Яковлева Евгения Петровна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8B8B8B"/>
                </a:solidFill>
                <a:latin typeface="Calibri" pitchFamily="32" charset="0"/>
              </a:rPr>
              <a:t>Дата проведения: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>
                <a:solidFill>
                  <a:srgbClr val="8B8B8B"/>
                </a:solidFill>
                <a:latin typeface="Calibri" pitchFamily="32" charset="0"/>
              </a:rPr>
              <a:t>15.01.2018г.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>
              <a:solidFill>
                <a:srgbClr val="8B8B8B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57200" y="273050"/>
            <a:ext cx="8042275" cy="116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76263" y="1655763"/>
            <a:ext cx="3636962" cy="4468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57200" y="273050"/>
            <a:ext cx="8229600" cy="1144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Михаил Александрович Врубель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Портрет Надежды Ивановны Забелы-Врубель. 1898г.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78350" y="1897063"/>
            <a:ext cx="4278313" cy="2925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Художник был очень привязан к ней и умел поэтизировать недостатки ее внешности. По словам сестры Забелы он «часто преувеличивал именно ее недостатки, так как они особенно нравились ему.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" y="1285875"/>
            <a:ext cx="4000500" cy="532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57200" y="273050"/>
            <a:ext cx="8042275" cy="116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57200" y="1728788"/>
            <a:ext cx="3756025" cy="439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7200" y="273050"/>
            <a:ext cx="8229600" cy="1144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Константин Алексеевич Коровин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Портрет артистки Татьяны Спиридоновны Любатович.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1886-1887г. 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579938" y="1944688"/>
            <a:ext cx="4206875" cy="340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00"/>
                </a:solidFill>
              </a:rPr>
              <a:t>В своих лучших портретных работах Коровин сочетал образы людей с естественной красотой природы. В портрете Т.С.Любатович яркими живописными средствами раскрывается поэтичная натура известной певицы. Художник решил сложную задачу передачи всех нюансов освещения. Женщина в белом платье с книгой в руках сидит спиной к окну на фоне сочной зелени. Она держится просто и естественно. Скользящие фиолетовые и розовые блики солнечного света на платье придают фигуре необычайную легкость.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1800" y="1511300"/>
            <a:ext cx="3309938" cy="5016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28688" y="285750"/>
            <a:ext cx="8113712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Валентин Александрович Серов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Девушка, освещенная солнцем. 1888г.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9950" y="1655763"/>
            <a:ext cx="3959225" cy="503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76263" y="1939925"/>
            <a:ext cx="3636962" cy="4395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Портрет своей двоюродной сестры Марии Яковлевны Симонович Серов написал в 1888г. в Домотканово. Он работал над ним почти без перерыва все лето. В это время молодой художник находился в поисках способов передачи бесконечно разнообразной игры света и тени при естественном солнечном освещении.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14313" y="2000250"/>
            <a:ext cx="4286250" cy="4500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71500" y="285750"/>
            <a:ext cx="8042275" cy="116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Валентин Александрович Серов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Портрет М.Н.Ермоловой. 1905г.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285875"/>
            <a:ext cx="4359275" cy="5270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47650" y="1871663"/>
            <a:ext cx="3929063" cy="447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00"/>
                </a:solidFill>
              </a:rPr>
              <a:t>М.Н.Ермолова (1853-1928)-крупнейшая трагедийная актриса, заслуженная артистка императорских театров. Своих героинь наделяла бескомпромиссной цельностью, стремлением к правде, жертвенностью. Сила героического пафоса Ермоловой, мощь ее трагедийного начала наиболее ярко проявились в роли Жанны д,Арк («Орлеанская дева» Шиллера). К лучшим работам актрисы принадлежит также роль Марии Стюарт в одноименном спектакле Шиллера.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85750" y="2357438"/>
            <a:ext cx="4071938" cy="4071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71500" y="500063"/>
            <a:ext cx="8042275" cy="1160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57200" y="1800225"/>
            <a:ext cx="3756025" cy="432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857250" y="357188"/>
            <a:ext cx="7750175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Федор Степанович Рокотов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Портрет неизвестной в розовом платье. 1770-е г.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113213" y="2000250"/>
            <a:ext cx="4643437" cy="4692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>
                <a:solidFill>
                  <a:srgbClr val="000000"/>
                </a:solidFill>
              </a:rPr>
              <a:t>Портрет неизвестной исполнен особого лирического очарования и считается одним из лучших произведений Рокотова. Тончайшие градации розового- от насыщенного в тенях до теплого светлого создают эффект мерцания, трепетания тончайшей световоздушной среды, словно созвучной внутренним душевным порывам, скрытым непременной любезной улыбкой, спрятанной в глубине взгляда.</a:t>
            </a:r>
          </a:p>
          <a:p>
            <a:pPr>
              <a:buClrTx/>
              <a:buSzPct val="4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200">
              <a:solidFill>
                <a:srgbClr val="00000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800225"/>
            <a:ext cx="3671888" cy="489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57200" y="273050"/>
            <a:ext cx="8042275" cy="116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60363" y="1800225"/>
            <a:ext cx="3852862" cy="432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65138" y="433388"/>
            <a:ext cx="7945437" cy="974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Федор Степанович Рокотов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  </a:t>
            </a:r>
            <a:r>
              <a:rPr lang="ru-RU" sz="2600">
                <a:solidFill>
                  <a:srgbClr val="000000"/>
                </a:solidFill>
              </a:rPr>
              <a:t>Портрет Александры Петровны Струйской. 1772г.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549775" y="1708150"/>
            <a:ext cx="4278313" cy="2744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</a:rPr>
              <a:t>В этом портрете Рокотов показал возвышенность образа молодой женщины. Ее облик на холсте кажется необычайно легким и воздушным. Это произведение отличается особым живописным своеобразием. Неслучайно именно этот портрет называют «Русская Джоконда».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9238" y="1757363"/>
            <a:ext cx="3857625" cy="5087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359275" y="1885950"/>
            <a:ext cx="180975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57200" y="273050"/>
            <a:ext cx="8042275" cy="116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47700" y="1789113"/>
            <a:ext cx="3757613" cy="4689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" y="182563"/>
            <a:ext cx="8229600" cy="1031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Карл Павлович Брюллов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Всадница (Портрет Джованины Пачини и Амацилии Пачини,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 приемных дочерей графини Ю.П.Самойловой). 1832г.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579938" y="1604963"/>
            <a:ext cx="4278312" cy="426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>
                <a:solidFill>
                  <a:srgbClr val="000000"/>
                </a:solidFill>
              </a:rPr>
              <a:t>По желанию графини Ю.П.Самойловой Карл Брюллов выполнил портрет ее воспитанниц Джованины Пачини и Амацилии Пачини, дочерей итальянского композитора. Художник разворачивает перед зрителями сцену утренней прогулки, когда ,  проскакав по росистой дорожке под тенью столетних деревьев, Джованина останавливает скакуна у мраморного подъезда дома ее приемной матери. Услышав стук копыт, из дверей выбегает Амацилия Пачини, похожая на куколку в розовом платьице, кружевных панталонах и зеленых атласных туфельках. Она восхищена старшей сестрой- объектом ее детского обожания. Шум и суету вносят собаки, крутящиеся под ногами владелец, чувствующие их хорошее настроение. </a:t>
            </a:r>
          </a:p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>
                <a:solidFill>
                  <a:srgbClr val="000000"/>
                </a:solidFill>
              </a:rPr>
              <a:t>Очарование «Всадницы» в смелости композиционного решения, в красоте предгрозового пейзажа, вблеске палитры , поражающей богатством оттенков.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6525" y="1214438"/>
            <a:ext cx="4398963" cy="5518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57200" y="273050"/>
            <a:ext cx="8042275" cy="116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28625" y="1655763"/>
            <a:ext cx="4178300" cy="4605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57200" y="273050"/>
            <a:ext cx="8229600" cy="1144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Карл Павлович Брюллов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Портрет княгини Ю.П.Салтыковой. 1833-1835г.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579938" y="1604963"/>
            <a:ext cx="4278312" cy="426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</a:rPr>
              <a:t>Прекрасное исполнение этого портрета говорит о расцвете таланта Брюллова- акварелиста.</a:t>
            </a:r>
          </a:p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</a:rPr>
              <a:t>Молодую очаровательную девушку художник изобразил на фоне итальянского пейзажа. Туманная дымка создает впечатление естественной воздушной среды. Живая поза княгини, легчайшее ажурное покрывало как бы подчеркивают легкость и даже воздушность ее изящной фигуры, придают всему образу какую-то неземную красоту.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1285875"/>
            <a:ext cx="3857625" cy="5348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7200" y="273050"/>
            <a:ext cx="8042275" cy="116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57200" y="1944688"/>
            <a:ext cx="3756025" cy="4373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57200" y="273050"/>
            <a:ext cx="8229600" cy="1144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Илья Ефимович Репин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Осенний Букет (Портрет Веры Ильиничны Репиной). 1892г.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579938" y="1604963"/>
            <a:ext cx="4278312" cy="438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00"/>
                </a:solidFill>
              </a:rPr>
              <a:t>Это одно из лучших произведений Репина начала 90-х годов. В нем прекрасно передано чувство здоровой и счастливой юности в радостном единении с природой. Замечательно написан пейзажный фон в белых осенних тонах, на которых выделяется фигура девушки в белой с легкими венчиками юбке и в коричневом в мелкие цветочки корсаже с кружевным воротничком.                               </a:t>
            </a:r>
          </a:p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600">
                <a:solidFill>
                  <a:srgbClr val="000000"/>
                </a:solidFill>
              </a:rPr>
              <a:t>Светло-коричневый бархатный берет, теплый и мягкий напоминает об осени и вместе с осенним букетом в руках девушки подчеркивает ее цветущую юность. Фигура молодой девушки дана на фоне пейзажа, который служит лишь средством  выражения объема.</a:t>
            </a:r>
          </a:p>
          <a:p>
            <a:pPr>
              <a:buClrTx/>
              <a:buSzPct val="4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600">
              <a:solidFill>
                <a:srgbClr val="000000"/>
              </a:solidFill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511300"/>
            <a:ext cx="3646488" cy="5056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57200" y="273050"/>
            <a:ext cx="8042275" cy="116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57200" y="1800225"/>
            <a:ext cx="3756025" cy="432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57200" y="288925"/>
            <a:ext cx="8229600" cy="1144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Илья Ефимович Репин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</a:rPr>
              <a:t>На солнце (Портрет Надежды Ильиничны Репиной). 1900г.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579938" y="1604963"/>
            <a:ext cx="4278312" cy="319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buSzPct val="45000"/>
              <a:buFont typeface="StarSymbol" charset="0"/>
              <a:buChar char="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>
                <a:solidFill>
                  <a:srgbClr val="000000"/>
                </a:solidFill>
              </a:rPr>
              <a:t>Этот этюд был последней работой Репина на пленэре. Он написал свою дочь при ярком солнечном освещении.                                         Лицо молодой девушки в светлой шляпке, освещенное рассеянным, но сильным светом солнца, изображено на фоне раскрытого за спиной черного зонтика. Лучи солнца, льющиеся из глубины, ярко освещают край шляпки и левую сторону фигуры. Лицо остается в полутени. От яркого солнца кисти рук девушки, придерживающие зонтик, приобретают алый цвет. Пейзажный фон в оливковых тонах, в основном закрытый черным экраном, как бы выдвигается из-за него вперед и окружает фигуру девушки, создавая единство, полное жизни, света и цвета.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8" y="1357313"/>
            <a:ext cx="3929062" cy="5160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220663"/>
            <a:ext cx="8229600" cy="1250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1F497D"/>
                </a:solidFill>
                <a:ea typeface="Microsoft YaHei" charset="-122"/>
              </a:rPr>
              <a:t>Илья Ефимович Репин</a:t>
            </a:r>
            <a:br>
              <a:rPr lang="ru-RU" sz="3200">
                <a:solidFill>
                  <a:srgbClr val="1F497D"/>
                </a:solidFill>
                <a:ea typeface="Microsoft YaHei" charset="-122"/>
              </a:rPr>
            </a:br>
            <a:r>
              <a:rPr lang="ru-RU" sz="2400">
                <a:solidFill>
                  <a:srgbClr val="1F497D"/>
                </a:solidFill>
                <a:ea typeface="Microsoft YaHei" charset="-122"/>
              </a:rPr>
              <a:t>Портрет В.А.Репиной, жены художника. 1876г.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" y="1500188"/>
            <a:ext cx="3017838" cy="4251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671888" y="2089150"/>
            <a:ext cx="5143500" cy="2014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Портрет своей жены Репин написал во время пребывания во Франции. Это одна из лучших его работ парижского периода. Изящно одетая молодая женщина в сером платье и черной шляпке с пером дает нам представление о французской моде 70-х годов.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7200" y="220663"/>
            <a:ext cx="8229600" cy="1250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1F497D"/>
                </a:solidFill>
                <a:ea typeface="Microsoft YaHei" charset="-122"/>
              </a:rPr>
              <a:t>Илья Ефимович Репин</a:t>
            </a:r>
            <a:br>
              <a:rPr lang="ru-RU" sz="3200">
                <a:solidFill>
                  <a:srgbClr val="1F497D"/>
                </a:solidFill>
                <a:ea typeface="Microsoft YaHei" charset="-122"/>
              </a:rPr>
            </a:br>
            <a:r>
              <a:rPr lang="ru-RU" sz="2400">
                <a:solidFill>
                  <a:srgbClr val="1F497D"/>
                </a:solidFill>
                <a:ea typeface="Microsoft YaHei" charset="-122"/>
              </a:rPr>
              <a:t>Отдых (Портрет Веры Репиной). 1882г.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5" y="1571625"/>
            <a:ext cx="3017838" cy="4973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582988" y="2119313"/>
            <a:ext cx="5072062" cy="2562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В этой картине художник, известный как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автор экспрессивных картин, полных драматизма, с редкой жизненной полнотой передал очарование молодой девушки, погруженной в легкий сон.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Композиция портрета, положение прекрасно написанных рук и головы, создают подлинную атмосферу тишины и покоя.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pitchFamily="32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pitchFamily="32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899</Words>
  <Application>Microsoft Office PowerPoint</Application>
  <PresentationFormat>Экран (4:3)</PresentationFormat>
  <Paragraphs>50</Paragraphs>
  <Slides>13</Slides>
  <Notes>13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Times New Roman</vt:lpstr>
      <vt:lpstr>Arial</vt:lpstr>
      <vt:lpstr>Microsoft YaHei</vt:lpstr>
      <vt:lpstr>DejaVu Sans</vt:lpstr>
      <vt:lpstr>Calibri</vt:lpstr>
      <vt:lpstr>StarSymbol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internet13</dc:creator>
  <cp:lastModifiedBy>internet13</cp:lastModifiedBy>
  <cp:revision>12</cp:revision>
  <cp:lastPrinted>1601-01-01T00:00:00Z</cp:lastPrinted>
  <dcterms:created xsi:type="dcterms:W3CDTF">1601-01-01T00:00:00Z</dcterms:created>
  <dcterms:modified xsi:type="dcterms:W3CDTF">2018-01-30T06:50:29Z</dcterms:modified>
</cp:coreProperties>
</file>