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9" r:id="rId2"/>
    <p:sldId id="257" r:id="rId3"/>
    <p:sldId id="256" r:id="rId4"/>
    <p:sldId id="258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08C6E-FA49-407B-8FAA-54D26758BA31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F5966-CA6F-440A-9EDA-5F8DC5CDCA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181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1. Составьте простое нераспространенное</a:t>
            </a:r>
            <a:r>
              <a:rPr lang="ru-RU" baseline="0" dirty="0" smtClean="0"/>
              <a:t> предложение.</a:t>
            </a:r>
          </a:p>
          <a:p>
            <a:r>
              <a:rPr lang="ru-RU" baseline="0" dirty="0" smtClean="0"/>
              <a:t>2. Дополните его второстепенными членами.</a:t>
            </a:r>
          </a:p>
          <a:p>
            <a:r>
              <a:rPr lang="ru-RU" baseline="0" dirty="0" smtClean="0"/>
              <a:t>3. Найти главные члены предложения, выписать словосочетания, указать части речи.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F5966-CA6F-440A-9EDA-5F8DC5CDCA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07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7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4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3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40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49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804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4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90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3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7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FEDC4-75DD-49AA-825E-0E46E0A85368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D7397-BB76-4D38-832A-5E9124A62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32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36390" y="1266228"/>
            <a:ext cx="7331109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Одушевленные и неодушевлённые</a:t>
            </a:r>
          </a:p>
          <a:p>
            <a:pPr algn="ctr">
              <a:defRPr/>
            </a:pPr>
            <a:r>
              <a:rPr lang="ru-RU" sz="3600" b="1" u="sng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и</a:t>
            </a:r>
            <a:r>
              <a:rPr lang="ru-RU" sz="36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мена существительные</a:t>
            </a:r>
            <a:endParaRPr lang="ru-RU" sz="3600" b="1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09580" y="2466557"/>
            <a:ext cx="184730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ru-RU" sz="24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82804" y="5437377"/>
            <a:ext cx="403198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 выполнила: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ГБОУ Школа №1929 </a:t>
            </a:r>
            <a:r>
              <a:rPr lang="ru-RU" b="1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г.Москвы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000" b="1" dirty="0" err="1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Ниткина</a:t>
            </a:r>
            <a:r>
              <a:rPr lang="ru-RU" sz="2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 .Е.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6604" y="301219"/>
            <a:ext cx="2952750" cy="5032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Русский язык 3 класс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УМК «Школа России»</a:t>
            </a:r>
            <a:endParaRPr lang="ru-RU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4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7260" y="136308"/>
            <a:ext cx="7772400" cy="8302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</a:rPr>
              <a:t>Поставьте имена существительные в начальную форму. </a:t>
            </a:r>
          </a:p>
          <a:p>
            <a:pPr>
              <a:defRPr/>
            </a:pPr>
            <a:r>
              <a:rPr lang="ru-RU" sz="2400" b="1" dirty="0">
                <a:solidFill>
                  <a:srgbClr val="FFFF00"/>
                </a:solidFill>
              </a:rPr>
              <a:t>Распределите их на группы.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503" y="1367136"/>
            <a:ext cx="8496300" cy="280076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</a:rPr>
              <a:t>У дерева, под грибом, у кошки,  </a:t>
            </a:r>
          </a:p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</a:rPr>
              <a:t>с горки, с учителем, перед тучей,</a:t>
            </a:r>
          </a:p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</a:rPr>
              <a:t>с другом, в башне, над речкой,</a:t>
            </a:r>
          </a:p>
          <a:p>
            <a:pPr>
              <a:defRPr/>
            </a:pPr>
            <a:r>
              <a:rPr lang="ru-RU" sz="4400" b="1" dirty="0">
                <a:solidFill>
                  <a:schemeClr val="tx1"/>
                </a:solidFill>
              </a:rPr>
              <a:t>у собаки,  в дупле, за </a:t>
            </a:r>
            <a:r>
              <a:rPr lang="ru-RU" sz="4400" b="1" dirty="0" smtClean="0">
                <a:solidFill>
                  <a:schemeClr val="tx1"/>
                </a:solidFill>
              </a:rPr>
              <a:t>забором.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137" y="197130"/>
            <a:ext cx="7623315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rgbClr val="FFFF00"/>
                </a:solidFill>
              </a:rPr>
              <a:t>Дополните меньший столбик</a:t>
            </a:r>
          </a:p>
        </p:txBody>
      </p:sp>
    </p:spTree>
    <p:extLst>
      <p:ext uri="{BB962C8B-B14F-4D97-AF65-F5344CB8AC3E}">
        <p14:creationId xmlns:p14="http://schemas.microsoft.com/office/powerpoint/2010/main" val="291665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0869" y="116429"/>
            <a:ext cx="5523884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Работа с учебником</a:t>
            </a:r>
            <a:endParaRPr lang="ru-RU" sz="4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4" descr="http://bookprose.ru/pictures/10190468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77" y="1345165"/>
            <a:ext cx="3001962" cy="395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52811" y="2336168"/>
            <a:ext cx="4274963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с</a:t>
            </a:r>
            <a:r>
              <a:rPr lang="ru-RU" sz="48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тр.13 упр.18</a:t>
            </a:r>
            <a:endParaRPr lang="ru-RU" sz="4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9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arinasorokina.ru/wp-content/uploads/2012/05/clipart-6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8" y="646044"/>
            <a:ext cx="8252488" cy="5446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9699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0869" y="116429"/>
            <a:ext cx="184731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endParaRPr lang="ru-RU" sz="4800" b="1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4543" y="116429"/>
            <a:ext cx="7323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Спишите. Вставьте пропущенные буквы</a:t>
            </a:r>
            <a:endParaRPr lang="ru-RU" sz="3200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8355" y="782023"/>
            <a:ext cx="87066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400" b="1" dirty="0">
                <a:cs typeface="Times New Roman" panose="02020603050405020304" pitchFamily="18" charset="0"/>
              </a:rPr>
              <a:t>Зап...х, </a:t>
            </a:r>
            <a:r>
              <a:rPr lang="ru-RU" sz="5400" b="1" dirty="0" err="1">
                <a:cs typeface="Times New Roman" panose="02020603050405020304" pitchFamily="18" charset="0"/>
              </a:rPr>
              <a:t>похв</a:t>
            </a:r>
            <a:r>
              <a:rPr lang="ru-RU" sz="5400" b="1" dirty="0">
                <a:cs typeface="Times New Roman" panose="02020603050405020304" pitchFamily="18" charset="0"/>
              </a:rPr>
              <a:t>...ла, </a:t>
            </a:r>
            <a:r>
              <a:rPr lang="ru-RU" sz="5400" b="1" dirty="0" err="1">
                <a:cs typeface="Times New Roman" panose="02020603050405020304" pitchFamily="18" charset="0"/>
              </a:rPr>
              <a:t>хл</a:t>
            </a:r>
            <a:r>
              <a:rPr lang="ru-RU" sz="5400" b="1" dirty="0">
                <a:cs typeface="Times New Roman" panose="02020603050405020304" pitchFamily="18" charset="0"/>
              </a:rPr>
              <a:t>...пушка, </a:t>
            </a:r>
            <a:r>
              <a:rPr lang="ru-RU" sz="5400" b="1" dirty="0" err="1">
                <a:cs typeface="Times New Roman" panose="02020603050405020304" pitchFamily="18" charset="0"/>
              </a:rPr>
              <a:t>спр</a:t>
            </a:r>
            <a:r>
              <a:rPr lang="ru-RU" sz="5400" b="1" dirty="0">
                <a:cs typeface="Times New Roman" panose="02020603050405020304" pitchFamily="18" charset="0"/>
              </a:rPr>
              <a:t>...</a:t>
            </a:r>
            <a:r>
              <a:rPr lang="ru-RU" sz="5400" b="1" dirty="0" err="1">
                <a:cs typeface="Times New Roman" panose="02020603050405020304" pitchFamily="18" charset="0"/>
              </a:rPr>
              <a:t>сить</a:t>
            </a:r>
            <a:r>
              <a:rPr lang="ru-RU" sz="5400" b="1" dirty="0">
                <a:cs typeface="Times New Roman" panose="02020603050405020304" pitchFamily="18" charset="0"/>
              </a:rPr>
              <a:t>, </a:t>
            </a:r>
            <a:r>
              <a:rPr lang="ru-RU" sz="5400" b="1" dirty="0" err="1">
                <a:cs typeface="Times New Roman" panose="02020603050405020304" pitchFamily="18" charset="0"/>
              </a:rPr>
              <a:t>нак</a:t>
            </a:r>
            <a:r>
              <a:rPr lang="ru-RU" sz="5400" b="1" dirty="0">
                <a:cs typeface="Times New Roman" panose="02020603050405020304" pitchFamily="18" charset="0"/>
              </a:rPr>
              <a:t>...</a:t>
            </a:r>
            <a:r>
              <a:rPr lang="ru-RU" sz="5400" b="1" dirty="0" err="1">
                <a:cs typeface="Times New Roman" panose="02020603050405020304" pitchFamily="18" charset="0"/>
              </a:rPr>
              <a:t>лол</a:t>
            </a:r>
            <a:r>
              <a:rPr lang="ru-RU" sz="5400" b="1" dirty="0">
                <a:cs typeface="Times New Roman" panose="02020603050405020304" pitchFamily="18" charset="0"/>
              </a:rPr>
              <a:t>, т...</a:t>
            </a:r>
            <a:r>
              <a:rPr lang="ru-RU" sz="5400" b="1" dirty="0" err="1">
                <a:cs typeface="Times New Roman" panose="02020603050405020304" pitchFamily="18" charset="0"/>
              </a:rPr>
              <a:t>нул</a:t>
            </a:r>
            <a:r>
              <a:rPr lang="ru-RU" sz="5400" b="1" dirty="0">
                <a:cs typeface="Times New Roman" panose="02020603050405020304" pitchFamily="18" charset="0"/>
              </a:rPr>
              <a:t>, </a:t>
            </a:r>
            <a:r>
              <a:rPr lang="ru-RU" sz="5400" b="1" dirty="0" err="1">
                <a:cs typeface="Times New Roman" panose="02020603050405020304" pitchFamily="18" charset="0"/>
              </a:rPr>
              <a:t>попр</a:t>
            </a:r>
            <a:r>
              <a:rPr lang="ru-RU" sz="5400" b="1" dirty="0">
                <a:cs typeface="Times New Roman" panose="02020603050405020304" pitchFamily="18" charset="0"/>
              </a:rPr>
              <a:t>…</a:t>
            </a:r>
            <a:r>
              <a:rPr lang="ru-RU" sz="5400" b="1" dirty="0" err="1">
                <a:cs typeface="Times New Roman" panose="02020603050405020304" pitchFamily="18" charset="0"/>
              </a:rPr>
              <a:t>вляют</a:t>
            </a:r>
            <a:r>
              <a:rPr lang="ru-RU" sz="5400" b="1" dirty="0">
                <a:cs typeface="Times New Roman" panose="02020603050405020304" pitchFamily="18" charset="0"/>
              </a:rPr>
              <a:t>, п...</a:t>
            </a:r>
            <a:r>
              <a:rPr lang="ru-RU" sz="5400" b="1" dirty="0" err="1">
                <a:cs typeface="Times New Roman" panose="02020603050405020304" pitchFamily="18" charset="0"/>
              </a:rPr>
              <a:t>хучие</a:t>
            </a:r>
            <a:r>
              <a:rPr lang="ru-RU" sz="5400" b="1" dirty="0">
                <a:cs typeface="Times New Roman" panose="02020603050405020304" pitchFamily="18" charset="0"/>
              </a:rPr>
              <a:t>, к…лючка, к...</a:t>
            </a:r>
            <a:r>
              <a:rPr lang="ru-RU" sz="5400" b="1" dirty="0" err="1">
                <a:cs typeface="Times New Roman" panose="02020603050405020304" pitchFamily="18" charset="0"/>
              </a:rPr>
              <a:t>зался</a:t>
            </a:r>
            <a:r>
              <a:rPr lang="ru-RU" sz="5400" b="1" dirty="0">
                <a:cs typeface="Times New Roman" panose="02020603050405020304" pitchFamily="18" charset="0"/>
              </a:rPr>
              <a:t>, х...теть, </a:t>
            </a:r>
          </a:p>
          <a:p>
            <a:pPr>
              <a:defRPr/>
            </a:pPr>
            <a:r>
              <a:rPr lang="ru-RU" sz="5400" b="1" dirty="0" err="1">
                <a:cs typeface="Times New Roman" panose="02020603050405020304" pitchFamily="18" charset="0"/>
              </a:rPr>
              <a:t>выс</a:t>
            </a:r>
            <a:r>
              <a:rPr lang="ru-RU" sz="5400" b="1" dirty="0">
                <a:cs typeface="Times New Roman" panose="02020603050405020304" pitchFamily="18" charset="0"/>
              </a:rPr>
              <a:t>…</a:t>
            </a:r>
            <a:r>
              <a:rPr lang="ru-RU" sz="5400" b="1" dirty="0" err="1">
                <a:cs typeface="Times New Roman" panose="02020603050405020304" pitchFamily="18" charset="0"/>
              </a:rPr>
              <a:t>хли</a:t>
            </a:r>
            <a:r>
              <a:rPr lang="ru-RU" sz="5400" b="1" dirty="0">
                <a:cs typeface="Times New Roman" panose="02020603050405020304" pitchFamily="18" charset="0"/>
              </a:rPr>
              <a:t>, п...</a:t>
            </a:r>
            <a:r>
              <a:rPr lang="ru-RU" sz="5400" b="1" dirty="0" err="1">
                <a:cs typeface="Times New Roman" panose="02020603050405020304" pitchFamily="18" charset="0"/>
              </a:rPr>
              <a:t>хали</a:t>
            </a:r>
            <a:r>
              <a:rPr lang="ru-RU" sz="5400" b="1" dirty="0">
                <a:cs typeface="Times New Roman" panose="02020603050405020304" pitchFamily="18" charset="0"/>
              </a:rPr>
              <a:t>, </a:t>
            </a:r>
            <a:r>
              <a:rPr lang="ru-RU" sz="5400" b="1" dirty="0" err="1">
                <a:cs typeface="Times New Roman" panose="02020603050405020304" pitchFamily="18" charset="0"/>
              </a:rPr>
              <a:t>сп</a:t>
            </a:r>
            <a:r>
              <a:rPr lang="ru-RU" sz="5400" b="1" dirty="0">
                <a:cs typeface="Times New Roman" panose="02020603050405020304" pitchFamily="18" charset="0"/>
              </a:rPr>
              <a:t>...дает, к...ток, к...силка, оп...дают.</a:t>
            </a:r>
          </a:p>
        </p:txBody>
      </p:sp>
    </p:spTree>
    <p:extLst>
      <p:ext uri="{BB962C8B-B14F-4D97-AF65-F5344CB8AC3E}">
        <p14:creationId xmlns:p14="http://schemas.microsoft.com/office/powerpoint/2010/main" val="18214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9032" y="116429"/>
            <a:ext cx="3056029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48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Рефлексия</a:t>
            </a:r>
            <a:endParaRPr lang="ru-RU" sz="4800" b="1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964" y="1059021"/>
            <a:ext cx="880607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ru-RU" sz="4400" b="1" dirty="0"/>
              <a:t>Какие имена существительные </a:t>
            </a:r>
            <a:r>
              <a:rPr lang="ru-RU" sz="4400" b="1" dirty="0" smtClean="0"/>
              <a:t>отвечают </a:t>
            </a:r>
            <a:r>
              <a:rPr lang="ru-RU" sz="4400" b="1" dirty="0"/>
              <a:t>на вопрос </a:t>
            </a:r>
            <a:r>
              <a:rPr lang="ru-RU" sz="4400" b="1" dirty="0" smtClean="0"/>
              <a:t>КТО? </a:t>
            </a:r>
          </a:p>
          <a:p>
            <a:pPr>
              <a:defRPr/>
            </a:pPr>
            <a:r>
              <a:rPr lang="ru-RU" sz="4400" b="1" dirty="0"/>
              <a:t> </a:t>
            </a:r>
            <a:r>
              <a:rPr lang="ru-RU" sz="4400" b="1" dirty="0" smtClean="0"/>
              <a:t>    и </a:t>
            </a:r>
            <a:r>
              <a:rPr lang="ru-RU" sz="4400" b="1" dirty="0"/>
              <a:t>на вопрос </a:t>
            </a:r>
            <a:r>
              <a:rPr lang="ru-RU" sz="4400" b="1" dirty="0" smtClean="0"/>
              <a:t>ЧТО?</a:t>
            </a:r>
          </a:p>
          <a:p>
            <a:pPr>
              <a:defRPr/>
            </a:pPr>
            <a:endParaRPr lang="ru-RU" sz="4400" b="1" dirty="0"/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ru-RU" sz="4400" b="1" dirty="0"/>
              <a:t>Оцените свою работу на  уроке.</a:t>
            </a:r>
          </a:p>
        </p:txBody>
      </p:sp>
    </p:spTree>
    <p:extLst>
      <p:ext uri="{BB962C8B-B14F-4D97-AF65-F5344CB8AC3E}">
        <p14:creationId xmlns:p14="http://schemas.microsoft.com/office/powerpoint/2010/main" val="40989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3668" y="1927873"/>
            <a:ext cx="41585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мне </a:t>
            </a:r>
            <a:r>
              <a:rPr lang="ru-RU" sz="3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нужна помощь</a:t>
            </a:r>
            <a:endParaRPr lang="ru-RU" sz="3600" b="1" dirty="0">
              <a:ln w="11430"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3668" y="2717637"/>
            <a:ext cx="6620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хорошо, ошибся совсем немного</a:t>
            </a:r>
            <a:endParaRPr lang="ru-RU" sz="3600" b="1" dirty="0">
              <a:ln w="11430"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73363" y="4199283"/>
            <a:ext cx="6444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молодец, выполнил всё верно</a:t>
            </a:r>
            <a:endParaRPr lang="ru-RU" sz="3600" b="1" dirty="0">
              <a:ln w="11430"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moziru.com/images/traffic-light-clipart-walk-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0" r="8311"/>
          <a:stretch/>
        </p:blipFill>
        <p:spPr bwMode="auto">
          <a:xfrm>
            <a:off x="109331" y="1099509"/>
            <a:ext cx="2364032" cy="443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6000" y="285005"/>
            <a:ext cx="64539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Оцените свою работу на  уроке</a:t>
            </a:r>
            <a:endParaRPr lang="ru-RU" sz="3600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6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60035" y="314823"/>
            <a:ext cx="41333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Домашнее задание</a:t>
            </a:r>
            <a:endParaRPr lang="ru-RU" sz="3600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89759" y="1339712"/>
            <a:ext cx="427392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стр.13 упр.19 </a:t>
            </a:r>
            <a:endParaRPr lang="ru-RU" sz="5400" b="1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50" name="Picture 10" descr="https://img3.stockfresh.com/files/n/nejron/m/54/4328586_stock-photo-little-schoolboy-sitting-behind-school-desk-during-lesson-in-scho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623" y="2641600"/>
            <a:ext cx="571500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2728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43400" y="493727"/>
            <a:ext cx="23224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Источники</a:t>
            </a:r>
            <a:endParaRPr lang="ru-RU" sz="3600" u="sng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399" y="1465230"/>
            <a:ext cx="26157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1. </a:t>
            </a:r>
            <a:r>
              <a:rPr lang="en-US" sz="1400" dirty="0" smtClean="0"/>
              <a:t>http://www.shkola-abv.ru/1-7/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399" y="1867322"/>
            <a:ext cx="88761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2.</a:t>
            </a:r>
            <a:r>
              <a:rPr lang="en-US" sz="1400" dirty="0" smtClean="0"/>
              <a:t>https://yandex.ru/images/search?p=2&amp;text=%D1%81%D0%B2%D0%B5%D1%82%D0%BE%D1%84%D0%BE%D1%80&amp;img_url=https%3A%2F%2Fimg.myloview.ru%2Fmurals%2Ftraffic-sign-icon-400-1234854.jpg&amp;pos=105&amp;rpt=simage&amp;family=yes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399" y="2779252"/>
            <a:ext cx="86669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3.</a:t>
            </a:r>
            <a:r>
              <a:rPr lang="en-US" sz="1400" dirty="0" smtClean="0"/>
              <a:t>https://yandex.ru/images/search?p=1&amp;text=%D1%83%D1%87%D0%B5%D0%BD%D0%B8%D0%BA%20%D0%B7%D0%B0%20%D0%BF%D0%B0%D1%80%D1%82%D0%BE%D0%B9%20%D0%BA%D0%B0%D1%80%D1%82%D0%B8%D0%BD%D0%BA%D0%B0&amp;img_url=https%3A%2F%2Ft3.ftcdn.net%2Fjpg%2F00%2F57%2F72%2F92%2F500_F_57729272_MtHsH6vnCdjvI4LOCDJUaug3nbL58Y8L.jpg&amp;pos=58&amp;rpt=simage&amp;family=yes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7903" y="3733359"/>
            <a:ext cx="85879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 dirty="0" smtClean="0"/>
              <a:t>4. Учебник </a:t>
            </a:r>
            <a:r>
              <a:rPr lang="ru-RU" sz="1400" dirty="0"/>
              <a:t>«Русский </a:t>
            </a:r>
            <a:r>
              <a:rPr lang="ru-RU" sz="1400" dirty="0" smtClean="0"/>
              <a:t>язык 3 класс» </a:t>
            </a:r>
            <a:r>
              <a:rPr lang="ru-RU" sz="1400" dirty="0"/>
              <a:t>2 часть. </a:t>
            </a:r>
            <a:r>
              <a:rPr lang="ru-RU" sz="1400" dirty="0" err="1" smtClean="0"/>
              <a:t>В.П.Канакина</a:t>
            </a:r>
            <a:r>
              <a:rPr lang="ru-RU" sz="1400" dirty="0" smtClean="0"/>
              <a:t>, </a:t>
            </a:r>
            <a:r>
              <a:rPr lang="ru-RU" sz="1400" dirty="0" err="1" smtClean="0"/>
              <a:t>В.Г.Горецкий</a:t>
            </a:r>
            <a:r>
              <a:rPr lang="ru-RU" sz="1400" dirty="0" smtClean="0"/>
              <a:t>,  </a:t>
            </a:r>
          </a:p>
          <a:p>
            <a:pPr>
              <a:defRPr/>
            </a:pPr>
            <a:r>
              <a:rPr lang="ru-RU" sz="1400" dirty="0"/>
              <a:t> </a:t>
            </a:r>
            <a:r>
              <a:rPr lang="ru-RU" sz="1400" dirty="0" smtClean="0"/>
              <a:t>    Москва </a:t>
            </a:r>
            <a:r>
              <a:rPr lang="ru-RU" sz="1400" dirty="0"/>
              <a:t>«Просвещение» 2012г.</a:t>
            </a:r>
          </a:p>
        </p:txBody>
      </p:sp>
    </p:spTree>
    <p:extLst>
      <p:ext uri="{BB962C8B-B14F-4D97-AF65-F5344CB8AC3E}">
        <p14:creationId xmlns:p14="http://schemas.microsoft.com/office/powerpoint/2010/main" val="48740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268</Words>
  <Application>Microsoft Office PowerPoint</Application>
  <PresentationFormat>Экран (4:3)</PresentationFormat>
  <Paragraphs>41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12</cp:revision>
  <dcterms:created xsi:type="dcterms:W3CDTF">2018-01-17T15:39:14Z</dcterms:created>
  <dcterms:modified xsi:type="dcterms:W3CDTF">2018-01-31T15:37:18Z</dcterms:modified>
</cp:coreProperties>
</file>