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DA95E1-823C-47E2-BD64-70000762B937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BE3226-BCB0-46D7-9DF5-8A7CD5A234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913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BE3226-BCB0-46D7-9DF5-8A7CD5A234DB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3519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4A076-DE0A-46B6-886B-BA75E1CFB6BC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DF3FA-1E07-4027-BC2E-068CDD3066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610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4A076-DE0A-46B6-886B-BA75E1CFB6BC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DF3FA-1E07-4027-BC2E-068CDD3066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486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4A076-DE0A-46B6-886B-BA75E1CFB6BC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DF3FA-1E07-4027-BC2E-068CDD3066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1887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4A076-DE0A-46B6-886B-BA75E1CFB6BC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DF3FA-1E07-4027-BC2E-068CDD3066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6579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4A076-DE0A-46B6-886B-BA75E1CFB6BC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DF3FA-1E07-4027-BC2E-068CDD3066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7408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4A076-DE0A-46B6-886B-BA75E1CFB6BC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DF3FA-1E07-4027-BC2E-068CDD3066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9825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4A076-DE0A-46B6-886B-BA75E1CFB6BC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DF3FA-1E07-4027-BC2E-068CDD3066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918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4A076-DE0A-46B6-886B-BA75E1CFB6BC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DF3FA-1E07-4027-BC2E-068CDD3066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4742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4A076-DE0A-46B6-886B-BA75E1CFB6BC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DF3FA-1E07-4027-BC2E-068CDD3066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198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4A076-DE0A-46B6-886B-BA75E1CFB6BC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DF3FA-1E07-4027-BC2E-068CDD3066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8324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4A076-DE0A-46B6-886B-BA75E1CFB6BC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DF3FA-1E07-4027-BC2E-068CDD3066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9916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24A076-DE0A-46B6-886B-BA75E1CFB6BC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DF3FA-1E07-4027-BC2E-068CDD3066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0412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6415" y="2617055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5 СПОСОБОВ, </a:t>
            </a:r>
            <a:br>
              <a:rPr lang="ru-RU" dirty="0" smtClean="0"/>
            </a:br>
            <a:r>
              <a:rPr lang="ru-RU" dirty="0" smtClean="0"/>
              <a:t>КАК НАУЧИТЬ РЕБЕНКА ПРАВИЛЬНО ДЕРЖАТЬ РУЧКУ ИЛИ КАРАНДАШ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61919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Способ 5 – игра «Спокойной ночи, ручка!».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Данный способ приемлем для самых юных. Можно предложить малышу “уложить” ручку или карандашик спать в детскую руку: кладем ручку в кроватку – на средний пальчик, под голову подушечку – указательный, а сверху </a:t>
            </a:r>
            <a:r>
              <a:rPr lang="ru-RU" dirty="0" err="1" smtClean="0"/>
              <a:t>одеялко</a:t>
            </a:r>
            <a:r>
              <a:rPr lang="ru-RU" dirty="0" smtClean="0"/>
              <a:t> – большой пальчик.</a:t>
            </a:r>
          </a:p>
          <a:p>
            <a:r>
              <a:rPr lang="ru-RU" dirty="0" smtClean="0"/>
              <a:t>Основная задача взрослого в период «научения» – регулярно следить за правильностью захвата ребёнком письменных принадлежностей. То есть во время рисования нужно следить за правильным положением пальцев. Если Вы заметили, что карандаш снова держится неправильно, остановите рисование и переложите его правильно.</a:t>
            </a:r>
          </a:p>
          <a:p>
            <a:r>
              <a:rPr lang="ru-RU" dirty="0" smtClean="0"/>
              <a:t>Стоить помнить, что рисуя, дети обычно очень сильно сжимают карандаш. Пальцы потеют, и рука быстро устает. В этом случае нужно сделать упражнения на расслабление. Пусть ребенку будет интересно учиться рисовать. Подарите ему красивую книжку-раскраску или предложите изобразить сюжет из любимого мультфильма. Если ребенок будет заниматься с удовольствием, то очень скоро добьется первых успехов!</a:t>
            </a:r>
          </a:p>
          <a:p>
            <a:r>
              <a:rPr lang="ru-RU" dirty="0" smtClean="0"/>
              <a:t>Самое главное – помнить, что в дошкольном возрасте ведущим видом деятельности является игра. А значит, результат любого дела зависит от того, в какой форме и даже с каким настроением Вы преподнесете ребенку любые упражнения или занятия.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219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Способ 1 – с помощью салфетки.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Чтобы научить ребенка правильно держать ручку этим способом, понадобятся, собственно, сама ручка и салфетка.</a:t>
            </a:r>
          </a:p>
          <a:p>
            <a:r>
              <a:rPr lang="ru-RU" dirty="0" smtClean="0"/>
              <a:t>Салфетку складываем в несколько раз и зажимаем ее двумя пальцами правой руки – мизинцем и безымянным, остальные пальцы выпрямлены.</a:t>
            </a:r>
          </a:p>
          <a:p>
            <a:r>
              <a:rPr lang="ru-RU" dirty="0" smtClean="0"/>
              <a:t>Теперь свободными пальцами берем в правую руку ручку и, о чудо, ребенок держит ее правильно!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9368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150" y="366101"/>
            <a:ext cx="5275402" cy="556080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1978" y="366102"/>
            <a:ext cx="4770098" cy="5560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692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Способ 2 – ручка – «самоучка».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Это устройство, которое надевается на ручку. Благодаря ему взять ручку неправильно просто невозможно. К тому же можно найти подобные насадки различной расцветки и в форме зверушек. Данные тренажеры можно найти как для правшей, так и для левшей.</a:t>
            </a:r>
          </a:p>
          <a:p>
            <a:r>
              <a:rPr lang="ru-RU" dirty="0" smtClean="0"/>
              <a:t>Кстати, для малышей, которые только учатся держать в руках ложечку, есть специальная ложка-</a:t>
            </a:r>
            <a:r>
              <a:rPr lang="ru-RU" dirty="0" err="1" smtClean="0"/>
              <a:t>обучалка</a:t>
            </a:r>
            <a:r>
              <a:rPr lang="ru-RU" dirty="0" smtClean="0"/>
              <a:t>, благодаря которой ваш ребенок сможет научиться правильно брать столовые приборы в руку.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8452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9993" y="1131033"/>
            <a:ext cx="5710366" cy="481574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324" y="826477"/>
            <a:ext cx="5424854" cy="5424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611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Способ 3 – ручка серии </a:t>
            </a:r>
            <a:r>
              <a:rPr lang="ru-RU" dirty="0" err="1" smtClean="0"/>
              <a:t>Stаbilо</a:t>
            </a:r>
            <a:r>
              <a:rPr lang="ru-RU" dirty="0" smtClean="0"/>
              <a:t> </a:t>
            </a:r>
            <a:r>
              <a:rPr lang="ru-RU" dirty="0" err="1" smtClean="0"/>
              <a:t>LеftRight</a:t>
            </a:r>
            <a:r>
              <a:rPr lang="ru-RU" dirty="0" smtClean="0"/>
              <a:t> с «подсказкой» для пальцев.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Продукция серии </a:t>
            </a:r>
            <a:r>
              <a:rPr lang="ru-RU" dirty="0" err="1" smtClean="0"/>
              <a:t>Stаbilо</a:t>
            </a:r>
            <a:r>
              <a:rPr lang="ru-RU" dirty="0" smtClean="0"/>
              <a:t> </a:t>
            </a:r>
            <a:r>
              <a:rPr lang="ru-RU" dirty="0" err="1" smtClean="0"/>
              <a:t>LеftRight</a:t>
            </a:r>
            <a:r>
              <a:rPr lang="ru-RU" dirty="0" smtClean="0"/>
              <a:t> разработана совместно со специалистами медицины, образования и эргономики.</a:t>
            </a:r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Ручка данной серии имеет трёхгранную форму, корпус изготовлен из мягкого материала, вес и длина ручки уменьшены. Также на корпусе ручки расположены углубления определенного размера. Все это обеспечивает правильное положение ручки в руке ребенка, а яркие цвета и веселый дизайн формируют позитивный настрой к учебе.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79474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214" y="928565"/>
            <a:ext cx="9724737" cy="4804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8489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Способ 4 – метод пинцетного захвата.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Для этого нужно взять карандаш или ручку за самый кончик и поставить на стол.</a:t>
            </a:r>
          </a:p>
          <a:p>
            <a:r>
              <a:rPr lang="ru-RU" dirty="0" smtClean="0"/>
              <a:t>Теперь пальчики скользящими движениями спускаются вниз и ручка оказывается в руке в правильном положении.</a:t>
            </a:r>
          </a:p>
          <a:p>
            <a:r>
              <a:rPr lang="ru-RU" dirty="0" smtClean="0"/>
              <a:t>Теперь только остается контролировать наклон руки ребенка.</a:t>
            </a:r>
          </a:p>
          <a:p>
            <a:r>
              <a:rPr lang="ru-RU" dirty="0" smtClean="0"/>
              <a:t>Сначала рекомендую показать ребенку на собственном примере, делая эти действия медленно, затем предложите ребенку повторить за вами.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23630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99" y="1129323"/>
            <a:ext cx="5411456" cy="404055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4423" y="1129323"/>
            <a:ext cx="5451231" cy="4040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3663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496</Words>
  <Application>Microsoft Office PowerPoint</Application>
  <PresentationFormat>Широкоэкранный</PresentationFormat>
  <Paragraphs>23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5 СПОСОБОВ,  КАК НАУЧИТЬ РЕБЕНКА ПРАВИЛЬНО ДЕРЖАТЬ РУЧКУ ИЛИ КАРАНДАШ</vt:lpstr>
      <vt:lpstr>Способ 1 – с помощью салфетки.</vt:lpstr>
      <vt:lpstr>Презентация PowerPoint</vt:lpstr>
      <vt:lpstr>Способ 2 – ручка – «самоучка».</vt:lpstr>
      <vt:lpstr>Презентация PowerPoint</vt:lpstr>
      <vt:lpstr>Способ 3 – ручка серии Stаbilо LеftRight с «подсказкой» для пальцев.</vt:lpstr>
      <vt:lpstr>Презентация PowerPoint</vt:lpstr>
      <vt:lpstr>Способ 4 – метод пинцетного захвата.</vt:lpstr>
      <vt:lpstr>Презентация PowerPoint</vt:lpstr>
      <vt:lpstr>Способ 5 – игра «Спокойной ночи, ручка!».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 СПОСОБОВ,  КАК НАУЧИТЬ РЕБЕНКА ПРАВИЛЬНО ДЕРЖАТЬ РУЧКУ ИЛИ КАРАНДАШ</dc:title>
  <dc:creator>Mr.Blom</dc:creator>
  <cp:lastModifiedBy>Mr.Blom</cp:lastModifiedBy>
  <cp:revision>1</cp:revision>
  <dcterms:created xsi:type="dcterms:W3CDTF">2018-01-30T21:43:07Z</dcterms:created>
  <dcterms:modified xsi:type="dcterms:W3CDTF">2018-01-30T21:49:21Z</dcterms:modified>
</cp:coreProperties>
</file>