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65" r:id="rId5"/>
    <p:sldId id="257" r:id="rId6"/>
    <p:sldId id="259" r:id="rId7"/>
    <p:sldId id="266" r:id="rId8"/>
    <p:sldId id="268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31683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Проектная работа                                                    по русскому языку                                             на тему: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«Степени сравнения                                   имён прилагательных»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886200"/>
            <a:ext cx="6192688" cy="24231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Коллективная работа 6-В класса МБОУ Куйбышевской СОШ                         им. А.А.Гречко .                                        Учитель Аниканова Е.П.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Деревья на улице Молодёжной                                            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выше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столбов!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катерина\Desktop\Первый снег\IMG_11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208911" cy="533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12976"/>
            <a:ext cx="3600400" cy="331236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Валерия 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Бодня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написала                       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самое  интересное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сочинение                                 о  пользе  тыквы.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1417" y="188640"/>
            <a:ext cx="4693855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3857572" cy="288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733256"/>
            <a:ext cx="8568952" cy="93610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Самый увлечённый 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конструктор самолётиков  -  Елизавета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Пиляева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416824" cy="524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200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Самое родное, самое красивое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село!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8640960" cy="5668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3456384" cy="64087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«Зима, весна, лето, осень! Какое из времён года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лучше, веселеё, красивее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интереснее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?»  –  начали вдруг спорить  ребята нашего класса.   Спорили долго, пока кто-то не придумал устроить голосование: каждый должен был проголосовать за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самое красивое, самое весёлое, самое интересное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время года.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Голосовали, голосовали… Спорили, спорили… Но всё-таки  пришли к единому мнению: в нашей местности все времена года прекрасны, потому что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прекраснее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любимее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нашего родного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Примиусья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для нас нет.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Ирина Горохова</a:t>
            </a:r>
            <a:endParaRPr lang="ru-RU" sz="20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6165304"/>
            <a:ext cx="4968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Клёны  в  нашем парке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елей!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88640"/>
            <a:ext cx="5377780" cy="5933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Пруды, реки и речушки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7606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нашем районе много разных  водоёмов: прудов, рек  и совсем маленьких речушек. Для сравнения я выбрала две реки: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Миус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Тузловка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Река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Миус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самая большая, самая длинная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   в Куйбышевском районе: длина её достигает двухсот пятидесяти восьми километров. А река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Тузловка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намного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короче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Миуса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её длина составляет сто восемьдесят пять километров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Второе отличие в том, что река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Миус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полноводнее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Тузловки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И, наконец, третье отличие: 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Миус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шире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чем река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Тузловка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Анастасия Окунева</a:t>
            </a:r>
            <a:endParaRPr lang="ru-RU" sz="24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86409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 </a:t>
            </a:r>
            <a:r>
              <a:rPr lang="ru-RU" sz="4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Миус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Прекраснейший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 с  моста!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Учитель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8496944" cy="5557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0811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Возле старой мельницы  река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Миус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 бурная!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Учитель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712968" cy="53105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Приток реки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Миус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–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Дедовка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166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реки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Миус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есть приток – речушка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Дедовка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Эта речушка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короче, уже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мельче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Миуса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 много раз. В ней нельзя искупаться: она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самая мелкая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 А этим летом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Дедовка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даже пересыхала – воды не было совсем.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Хотелось бы, чтобы наши реки были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чище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Денис Ильченко</a:t>
            </a:r>
            <a:endParaRPr lang="ru-RU" sz="24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Улицы нашего села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 нашем селе много замечательных улиц! Но я расскажу о двух,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самых любимых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             на улице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Шейнова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я живу,  а по улице Театральной  хожу в школу.</a:t>
            </a:r>
          </a:p>
          <a:p>
            <a:pPr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5436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Улица  Молодёжная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длиннее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улицы  Восточной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712968" cy="546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340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Проектная работа                                                    по русскому языку                                             на тему:                                                       «Степени сравнения                                   имён прилагательных»</vt:lpstr>
      <vt:lpstr>Самое родное, самое красивое  село!</vt:lpstr>
      <vt:lpstr>«Зима, весна, лето, осень! Какое из времён года лучше, веселеё, красивее и интереснее?»  –  начали вдруг спорить  ребята нашего класса.   Спорили долго, пока кто-то не придумал устроить голосование: каждый должен был проголосовать за самое красивое, самое весёлое, самое интересное время года. Голосовали, голосовали… Спорили, спорили… Но всё-таки  пришли к единому мнению: в нашей местности все времена года прекрасны, потому что прекраснее и любимее нашего родного Примиусья  для нас нет.                   Ирина Горохова</vt:lpstr>
      <vt:lpstr>Пруды, реки и речушки</vt:lpstr>
      <vt:lpstr>Река Миус. Прекраснейший  вид  с  моста!</vt:lpstr>
      <vt:lpstr>Возле старой мельницы  река Миус                       более бурная!</vt:lpstr>
      <vt:lpstr>Приток реки Миус  – Дедовка!</vt:lpstr>
      <vt:lpstr>Улицы нашего села</vt:lpstr>
      <vt:lpstr>Улица  Молодёжная  длиннее                   улицы  Восточной</vt:lpstr>
      <vt:lpstr>Деревья на улице Молодёжной                                              выше  столбов!</vt:lpstr>
      <vt:lpstr>Валерия  Бодня написала                        самое  интересное сочинение                                 о  пользе  тыквы.</vt:lpstr>
      <vt:lpstr>Самый увлечённый  конструктор самолётиков  -  Елизавета Пиляева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Учитель</cp:lastModifiedBy>
  <cp:revision>23</cp:revision>
  <dcterms:created xsi:type="dcterms:W3CDTF">2018-01-19T11:22:36Z</dcterms:created>
  <dcterms:modified xsi:type="dcterms:W3CDTF">2018-01-31T12:16:12Z</dcterms:modified>
</cp:coreProperties>
</file>