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07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8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0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5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4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5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412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46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17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99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60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F06A-1E1E-459A-88C7-2F24B9354E24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2322C-1DB5-4413-AAE8-9B775A814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а по английски картин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75" y="545910"/>
            <a:ext cx="10713492" cy="57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733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2197" y="723332"/>
            <a:ext cx="930777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man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337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2891" y="723332"/>
            <a:ext cx="99765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Dan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995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0120" y="709684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and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619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5469" y="723332"/>
            <a:ext cx="973085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have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269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ant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912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has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77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651" y="723332"/>
            <a:ext cx="982638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Pam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317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8740" y="723332"/>
            <a:ext cx="108909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apple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695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1" y="723332"/>
            <a:ext cx="89938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/</a:t>
            </a:r>
            <a:r>
              <a:rPr lang="en-US" sz="30000" b="1" dirty="0" err="1" smtClean="0">
                <a:solidFill>
                  <a:prstClr val="black"/>
                </a:solidFill>
                <a:latin typeface="Comic Sans MS" panose="030F0702030302020204" pitchFamily="66" charset="0"/>
              </a:rPr>
              <a:t>ei</a:t>
            </a:r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/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927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33015" y="723332"/>
            <a:ext cx="955343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cake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52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latin typeface="Comic Sans MS" panose="030F0702030302020204" pitchFamily="66" charset="0"/>
              </a:rPr>
              <a:t>cat</a:t>
            </a:r>
            <a:endParaRPr lang="ru-RU" sz="30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68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8867" y="723332"/>
            <a:ext cx="106589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snake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272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87607" y="723332"/>
            <a:ext cx="97854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lake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06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2263" y="723332"/>
            <a:ext cx="1071349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plane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6308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4149" y="709685"/>
            <a:ext cx="109864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name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005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843" y="723332"/>
            <a:ext cx="111229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plate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129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0501" y="723332"/>
            <a:ext cx="1067254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Dave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44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а по английски картин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3"/>
          <a:stretch/>
        </p:blipFill>
        <p:spPr bwMode="auto">
          <a:xfrm>
            <a:off x="3098042" y="609355"/>
            <a:ext cx="5608424" cy="565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8990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9433" y="723332"/>
            <a:ext cx="1098644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 cat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07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1570" y="723332"/>
            <a:ext cx="1086361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 fat cat</a:t>
            </a:r>
            <a:endParaRPr lang="ru-RU" sz="2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539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6161" y="723332"/>
            <a:ext cx="108636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0" b="1" dirty="0">
                <a:solidFill>
                  <a:prstClr val="black"/>
                </a:solidFill>
                <a:latin typeface="Comic Sans MS" panose="030F0702030302020204" pitchFamily="66" charset="0"/>
              </a:rPr>
              <a:t>A </a:t>
            </a:r>
            <a:r>
              <a:rPr lang="en-US" sz="15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fat black </a:t>
            </a:r>
            <a:r>
              <a:rPr lang="en-US" sz="15000" b="1" dirty="0">
                <a:solidFill>
                  <a:prstClr val="black"/>
                </a:solidFill>
                <a:latin typeface="Comic Sans MS" panose="030F0702030302020204" pitchFamily="66" charset="0"/>
              </a:rPr>
              <a:t>cat</a:t>
            </a:r>
            <a:endParaRPr lang="ru-RU" sz="15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083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fat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6971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0251" y="-327546"/>
            <a:ext cx="10863618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900" b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15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Mack is a fat black cat.</a:t>
            </a:r>
            <a:endParaRPr lang="ru-RU" sz="15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802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i по английски картинк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849" y="307300"/>
            <a:ext cx="6155140" cy="615514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87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hat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126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bat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289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cap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50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2389" y="723332"/>
            <a:ext cx="1078173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black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264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2006" y="723332"/>
            <a:ext cx="68511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can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457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1821" y="723332"/>
            <a:ext cx="1022217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hand</a:t>
            </a:r>
            <a:endParaRPr lang="ru-RU" sz="30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9993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42</Words>
  <Application>Microsoft Office PowerPoint</Application>
  <PresentationFormat>Широкоэкранный</PresentationFormat>
  <Paragraphs>29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2018-01-17T05:39:24Z</dcterms:created>
  <dcterms:modified xsi:type="dcterms:W3CDTF">2018-01-17T06:20:19Z</dcterms:modified>
</cp:coreProperties>
</file>