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2" r:id="rId5"/>
    <p:sldId id="263" r:id="rId6"/>
    <p:sldId id="264" r:id="rId7"/>
    <p:sldId id="265" r:id="rId8"/>
    <p:sldId id="258" r:id="rId9"/>
    <p:sldId id="259" r:id="rId10"/>
    <p:sldId id="26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17.02.2009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17.02.2009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А ну-ка, парни 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Игра ко ДНЮ ЗАЩИТНИКА ОТЕЧЕСТВА</a:t>
            </a:r>
            <a:endParaRPr lang="ru-RU" dirty="0"/>
          </a:p>
        </p:txBody>
      </p:sp>
      <p:pic>
        <p:nvPicPr>
          <p:cNvPr id="6146" name="Picture 2" descr="C:\Documents and Settings\Комп\Мои документы\Мои рисунки\Сайт с анимациями\АНИМИРОВАННЫЕ ГИФЫ --- человеческ10ие.files\man5.files\armyguy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43040" y="928670"/>
            <a:ext cx="4961246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143000"/>
          </a:xfrm>
        </p:spPr>
        <p:txBody>
          <a:bodyPr/>
          <a:lstStyle/>
          <a:p>
            <a:r>
              <a:rPr lang="ru-RU" dirty="0" smtClean="0"/>
              <a:t>Величальная</a:t>
            </a:r>
            <a:endParaRPr lang="ru-RU" dirty="0"/>
          </a:p>
        </p:txBody>
      </p:sp>
      <p:pic>
        <p:nvPicPr>
          <p:cNvPr id="1031" name="Picture 7" descr="C:\Documents and Settings\Комп\Мои документы\Мои рисунки\Картинки, анимация\Цветы\Букеты\f3068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285860"/>
            <a:ext cx="6429420" cy="5429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Мужчины бывают разные, но… </a:t>
            </a:r>
            <a:endParaRPr lang="ru-RU" dirty="0"/>
          </a:p>
        </p:txBody>
      </p:sp>
      <p:pic>
        <p:nvPicPr>
          <p:cNvPr id="4098" name="Picture 2" descr="C:\Documents and Settings\Комп\Мои документы\Мои рисунки\Мужчины\23908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714488"/>
            <a:ext cx="2421601" cy="1620910"/>
          </a:xfrm>
          <a:prstGeom prst="rect">
            <a:avLst/>
          </a:prstGeom>
          <a:noFill/>
        </p:spPr>
      </p:pic>
      <p:pic>
        <p:nvPicPr>
          <p:cNvPr id="4099" name="Picture 3" descr="C:\Documents and Settings\Комп\Мои документы\Мои рисунки\Мужчины\376038.JPG"/>
          <p:cNvPicPr>
            <a:picLocks noChangeAspect="1" noChangeArrowheads="1"/>
          </p:cNvPicPr>
          <p:nvPr/>
        </p:nvPicPr>
        <p:blipFill>
          <a:blip r:embed="rId3"/>
          <a:srcRect r="56040"/>
          <a:stretch>
            <a:fillRect/>
          </a:stretch>
        </p:blipFill>
        <p:spPr bwMode="auto">
          <a:xfrm>
            <a:off x="285720" y="3500438"/>
            <a:ext cx="2143140" cy="3180358"/>
          </a:xfrm>
          <a:prstGeom prst="rect">
            <a:avLst/>
          </a:prstGeom>
          <a:noFill/>
        </p:spPr>
      </p:pic>
      <p:pic>
        <p:nvPicPr>
          <p:cNvPr id="4100" name="Picture 4" descr="C:\Documents and Settings\Комп\Мои документы\Мои рисунки\Мужчины\37604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2" y="1142984"/>
            <a:ext cx="3824289" cy="2501486"/>
          </a:xfrm>
          <a:prstGeom prst="rect">
            <a:avLst/>
          </a:prstGeom>
          <a:noFill/>
        </p:spPr>
      </p:pic>
      <p:pic>
        <p:nvPicPr>
          <p:cNvPr id="4101" name="Picture 5" descr="C:\Documents and Settings\Комп\Мои документы\Мои рисунки\Мужчины\67801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15140" y="3286124"/>
            <a:ext cx="2224086" cy="3336129"/>
          </a:xfrm>
          <a:prstGeom prst="rect">
            <a:avLst/>
          </a:prstGeom>
          <a:noFill/>
        </p:spPr>
      </p:pic>
      <p:pic>
        <p:nvPicPr>
          <p:cNvPr id="4102" name="Picture 6" descr="C:\Documents and Settings\Комп\Мои документы\Мои рисунки\Мужчины\FISHING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28926" y="3857628"/>
            <a:ext cx="3421058" cy="25657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… все они защитники отечества</a:t>
            </a:r>
            <a:endParaRPr lang="ru-RU" dirty="0"/>
          </a:p>
        </p:txBody>
      </p:sp>
      <p:pic>
        <p:nvPicPr>
          <p:cNvPr id="5122" name="Picture 2" descr="C:\Documents and Settings\Комп\Мои документы\Мои рисунки\Мужчины\51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571612"/>
            <a:ext cx="6143668" cy="45386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«Мозговой штурм»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Артиллерист</a:t>
            </a:r>
          </a:p>
          <a:p>
            <a:pPr algn="ctr">
              <a:buNone/>
            </a:pPr>
            <a:r>
              <a:rPr lang="ru-RU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Танкист</a:t>
            </a:r>
          </a:p>
          <a:p>
            <a:pPr algn="ctr">
              <a:buNone/>
            </a:pPr>
            <a:r>
              <a:rPr lang="ru-RU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Лётчик</a:t>
            </a:r>
          </a:p>
          <a:p>
            <a:pPr algn="ctr">
              <a:buNone/>
            </a:pPr>
            <a:r>
              <a:rPr lang="ru-RU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Таксист</a:t>
            </a:r>
          </a:p>
          <a:p>
            <a:pPr algn="ctr">
              <a:buNone/>
            </a:pPr>
            <a:r>
              <a:rPr lang="ru-RU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Ракетчик</a:t>
            </a:r>
          </a:p>
          <a:p>
            <a:pPr algn="ctr">
              <a:buNone/>
            </a:pPr>
            <a:endParaRPr lang="ru-RU" sz="4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«Мозговой штурм»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Ракета</a:t>
            </a:r>
          </a:p>
          <a:p>
            <a:pPr algn="ctr">
              <a:buNone/>
            </a:pP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Бронетранспортёр</a:t>
            </a:r>
          </a:p>
          <a:p>
            <a:pPr algn="ctr">
              <a:buNone/>
            </a:pP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Миноносец</a:t>
            </a:r>
          </a:p>
          <a:p>
            <a:pPr algn="ctr">
              <a:buNone/>
            </a:pP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Снегоход</a:t>
            </a:r>
          </a:p>
          <a:p>
            <a:pPr algn="ctr">
              <a:buNone/>
            </a:pP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Истребитель</a:t>
            </a:r>
          </a:p>
          <a:p>
            <a:pPr>
              <a:buNone/>
            </a:pPr>
            <a:endParaRPr lang="ru-RU" sz="4400" dirty="0" smtClean="0"/>
          </a:p>
          <a:p>
            <a:pPr>
              <a:buNone/>
            </a:pP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«Мозговой штурм»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Генерал</a:t>
            </a:r>
          </a:p>
          <a:p>
            <a:pPr>
              <a:buNone/>
            </a:pPr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Капитан</a:t>
            </a:r>
          </a:p>
          <a:p>
            <a:pPr>
              <a:buNone/>
            </a:pPr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Рядовой</a:t>
            </a:r>
          </a:p>
          <a:p>
            <a:pPr>
              <a:buNone/>
            </a:pPr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Майор</a:t>
            </a:r>
          </a:p>
          <a:p>
            <a:pPr>
              <a:buNone/>
            </a:pPr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</a:t>
            </a:r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аршал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Рядовой</a:t>
            </a:r>
          </a:p>
          <a:p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Капитан</a:t>
            </a:r>
          </a:p>
          <a:p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Майор</a:t>
            </a:r>
          </a:p>
          <a:p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Генерал</a:t>
            </a:r>
          </a:p>
          <a:p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Маршал</a:t>
            </a:r>
          </a:p>
          <a:p>
            <a:pPr>
              <a:buNone/>
            </a:pP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«Мозговой штурм»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Пехотинец</a:t>
            </a:r>
          </a:p>
          <a:p>
            <a:r>
              <a:rPr lang="ru-RU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Танкист</a:t>
            </a:r>
          </a:p>
          <a:p>
            <a:r>
              <a:rPr lang="ru-RU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Пограничник</a:t>
            </a:r>
          </a:p>
          <a:p>
            <a:r>
              <a:rPr lang="ru-RU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Связист</a:t>
            </a:r>
          </a:p>
          <a:p>
            <a:r>
              <a:rPr lang="ru-RU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десантник</a:t>
            </a:r>
            <a:endParaRPr lang="ru-RU" sz="32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Шлем</a:t>
            </a:r>
          </a:p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Собака</a:t>
            </a:r>
          </a:p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Азбука 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орзе</a:t>
            </a:r>
          </a:p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Парашют</a:t>
            </a:r>
          </a:p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штык</a:t>
            </a:r>
          </a:p>
          <a:p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 rot="16200000" flipH="1">
            <a:off x="2893207" y="2750339"/>
            <a:ext cx="2714644" cy="150019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2786050" y="2214554"/>
            <a:ext cx="2000264" cy="57150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4143372" y="2857496"/>
            <a:ext cx="714380" cy="57150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2643174" y="3571876"/>
            <a:ext cx="2143140" cy="42862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3428992" y="4214818"/>
            <a:ext cx="1428760" cy="35719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r>
              <a:rPr lang="ru-RU" dirty="0" smtClean="0"/>
              <a:t>«Заботливый </a:t>
            </a:r>
            <a:r>
              <a:rPr lang="ru-RU" dirty="0" err="1" smtClean="0"/>
              <a:t>папаША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3074" name="Picture 2" descr="C:\Documents and Settings\Комп\Мои документы\Мои рисунки\Картинки, анимация\Фоны, рамки для презентаций\коллаж\anderson_kim_deti_1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428737"/>
            <a:ext cx="8072493" cy="5072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r>
              <a:rPr lang="ru-RU" dirty="0" smtClean="0"/>
              <a:t>«Галантный кавалер»</a:t>
            </a:r>
            <a:endParaRPr lang="ru-RU" dirty="0"/>
          </a:p>
        </p:txBody>
      </p:sp>
      <p:pic>
        <p:nvPicPr>
          <p:cNvPr id="2050" name="Picture 2" descr="C:\Documents and Settings\Комп\Мои документы\Мои рисунки\Картинки, анимация\Фоны, рамки для презентаций\коллаж\anderson_kim_deti_0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428736"/>
            <a:ext cx="8072493" cy="5214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335</TotalTime>
  <Words>77</Words>
  <PresentationFormat>Экран (4:3)</PresentationFormat>
  <Paragraphs>41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А ну-ка, парни !</vt:lpstr>
      <vt:lpstr>Мужчины бывают разные, но… </vt:lpstr>
      <vt:lpstr>… все они защитники отечества</vt:lpstr>
      <vt:lpstr>«Мозговой штурм»</vt:lpstr>
      <vt:lpstr>«Мозговой штурм»</vt:lpstr>
      <vt:lpstr>«Мозговой штурм»</vt:lpstr>
      <vt:lpstr>«Мозговой штурм»</vt:lpstr>
      <vt:lpstr>«Заботливый папаША»</vt:lpstr>
      <vt:lpstr>«Галантный кавалер»</vt:lpstr>
      <vt:lpstr>Величальная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 ну-ка, парни !</dc:title>
  <cp:lastModifiedBy>Комп</cp:lastModifiedBy>
  <cp:revision>36</cp:revision>
  <dcterms:modified xsi:type="dcterms:W3CDTF">2009-02-17T11:06:20Z</dcterms:modified>
</cp:coreProperties>
</file>