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3571876"/>
          </a:xfrm>
        </p:spPr>
        <p:txBody>
          <a:bodyPr rtlCol="0">
            <a:normAutofit fontScale="90000"/>
          </a:bodyPr>
          <a:lstStyle/>
          <a:p>
            <a:pPr algn="ctr"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образовательное учреждение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основная школа №20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Агния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– известный детский поэт                                      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(к 110-летнему юбилею поэтессы)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учебно-исследовательская работа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по литературному чтению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Текст 3"/>
          <p:cNvSpPr>
            <a:spLocks noGrp="1"/>
          </p:cNvSpPr>
          <p:nvPr>
            <p:ph type="body" sz="half" idx="2"/>
          </p:nvPr>
        </p:nvSpPr>
        <p:spPr>
          <a:xfrm>
            <a:off x="1792817" y="5588794"/>
            <a:ext cx="6779683" cy="1269206"/>
          </a:xfrm>
        </p:spPr>
        <p:txBody>
          <a:bodyPr/>
          <a:lstStyle/>
          <a:p>
            <a:pPr algn="r" eaLnBrk="1" hangingPunct="1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Шитова Ксения </a:t>
            </a:r>
          </a:p>
          <a:p>
            <a:pPr algn="r" eaLnBrk="1" hangingPunct="1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 «б»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класс</a:t>
            </a:r>
          </a:p>
          <a:p>
            <a:pPr algn="ctr" eaLnBrk="1" hangingPunct="1"/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Бор 2016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www.playing-field.ru/img/2015/051809/2938580"/>
          <p:cNvPicPr>
            <a:picLocks noGrp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29058" y="3214686"/>
            <a:ext cx="1714512" cy="2316566"/>
          </a:xfrm>
          <a:ln w="38100" cap="sq">
            <a:solidFill>
              <a:srgbClr val="000000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1792817" y="267891"/>
            <a:ext cx="5486400" cy="375047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u="sng" smtClean="0">
                <a:latin typeface="Times New Roman" pitchFamily="18" charset="0"/>
                <a:cs typeface="Times New Roman" pitchFamily="18" charset="0"/>
              </a:rPr>
              <a:t>Список литературы</a:t>
            </a:r>
          </a:p>
        </p:txBody>
      </p:sp>
      <p:sp>
        <p:nvSpPr>
          <p:cNvPr id="12291" name="Текст 3"/>
          <p:cNvSpPr>
            <a:spLocks noGrp="1"/>
          </p:cNvSpPr>
          <p:nvPr>
            <p:ph type="body" sz="half" idx="2"/>
          </p:nvPr>
        </p:nvSpPr>
        <p:spPr>
          <a:xfrm>
            <a:off x="952500" y="750094"/>
            <a:ext cx="7715251" cy="2571750"/>
          </a:xfrm>
        </p:spPr>
        <p:txBody>
          <a:bodyPr/>
          <a:lstStyle/>
          <a:p>
            <a:pPr>
              <a:defRPr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1.Барто А.Л. «Стихи и поэмы». Изд-во «Детская литература», 1970</a:t>
            </a:r>
          </a:p>
          <a:p>
            <a:pPr>
              <a:defRPr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2.Барто А.Л. «Стихи». РООССА, 2012</a:t>
            </a:r>
          </a:p>
          <a:p>
            <a:pPr>
              <a:defRPr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3.Барто А.Л. «Сто лучших стихотворений» М. АСТ, 2014</a:t>
            </a:r>
          </a:p>
          <a:p>
            <a:pPr>
              <a:defRPr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4.Маховская О. «Непослушный ребёнок: перезагрузка». М.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Эксмо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, 2012</a:t>
            </a:r>
          </a:p>
          <a:p>
            <a:pPr>
              <a:defRPr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5.Николаева Е. «Агния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».  М.1972</a:t>
            </a:r>
          </a:p>
          <a:p>
            <a:pPr>
              <a:defRPr/>
            </a:pPr>
            <a:r>
              <a:rPr lang="ru-RU" sz="1600" dirty="0" smtClean="0"/>
              <a:t> </a:t>
            </a:r>
          </a:p>
          <a:p>
            <a:pPr marL="342900" indent="-342900" eaLnBrk="1" hangingPunct="1">
              <a:defRPr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8" name="Picture 2" descr="http://adm.univsul.edu.iq/_/rsrc/1436388561337/study/book-pile.pn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143504" y="3500438"/>
            <a:ext cx="3428992" cy="2571745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Текст 3"/>
          <p:cNvSpPr>
            <a:spLocks noGrp="1"/>
          </p:cNvSpPr>
          <p:nvPr>
            <p:ph type="body" sz="half" idx="2"/>
          </p:nvPr>
        </p:nvSpPr>
        <p:spPr>
          <a:xfrm>
            <a:off x="347134" y="351235"/>
            <a:ext cx="8449733" cy="4536281"/>
          </a:xfrm>
        </p:spPr>
        <p:txBody>
          <a:bodyPr/>
          <a:lstStyle/>
          <a:p>
            <a:pPr algn="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«Люди перестают мыслить,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когда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они перестают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читать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Дани Дидро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Чтение - самый распространенный способ получения знаний.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Человек, который вступает в современное информационное общество и намерен активно в нём жить, должен уметь читать.</a:t>
            </a:r>
          </a:p>
          <a:p>
            <a:pPr algn="just" eaLnBrk="1" hangingPunct="1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Агния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– один из самых известных и любимых читателями детских поэтов. Весёлые и интересные стихи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понятны каждому ребёнку. Стиль её стихов очень лёгкий, они легко запоминаются. Она имеет особый дар говорить с детьми.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верила, что своими произведениями поможет воспитать честных, культурных граждан.</a:t>
            </a:r>
          </a:p>
        </p:txBody>
      </p:sp>
      <p:pic>
        <p:nvPicPr>
          <p:cNvPr id="1030" name="Picture 6" descr="http://www.aromaticfusion.com/children-reading-books-pictures-75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428860" y="4500570"/>
            <a:ext cx="3777456" cy="2008482"/>
          </a:xfrm>
          <a:ln w="38100" cap="sq">
            <a:solidFill>
              <a:srgbClr val="00000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4501" y="0"/>
            <a:ext cx="8447617" cy="421481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выявление роли произведений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А.Л.Барто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для детского чтения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br>
              <a:rPr lang="ru-RU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1.Проанализировать причины уменьшения количества читающих детей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2.Познакомиться с биографией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А.Барто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её произведениями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Выяснить, в чём секрет стихов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А.Барто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Шаги для достижения цели:</a:t>
            </a:r>
            <a:br>
              <a:rPr lang="ru-RU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сбор информации;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анкетирование среди одноклассников;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проведение конкурсов (рисунков, стихов);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проведение викторины;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создание книжки-малышки.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u="sng" dirty="0" smtClean="0">
                <a:latin typeface="Times New Roman" pitchFamily="18" charset="0"/>
                <a:cs typeface="Times New Roman" pitchFamily="18" charset="0"/>
              </a:rPr>
            </a:br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Текст 3"/>
          <p:cNvSpPr>
            <a:spLocks noGrp="1"/>
          </p:cNvSpPr>
          <p:nvPr>
            <p:ph type="body" sz="half" idx="2"/>
          </p:nvPr>
        </p:nvSpPr>
        <p:spPr>
          <a:xfrm>
            <a:off x="1792817" y="5367337"/>
            <a:ext cx="5486400" cy="804863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8434" name="Picture 2" descr="http://rebenok.by/pics/image/dom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86380" y="2857496"/>
            <a:ext cx="3411209" cy="1868448"/>
          </a:xfrm>
          <a:ln w="38100" cap="sq">
            <a:solidFill>
              <a:srgbClr val="000000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436" name="Picture 4" descr="http://img.scoop.it/Omm-v5Se8uTfbw-qYDeOr4XXXL4j3HpexhjNOf_P3YmryPKwJ94QGRtDb3Sbc6K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4071942"/>
            <a:ext cx="4972149" cy="20919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1792817" y="0"/>
            <a:ext cx="5486400" cy="35123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u="sng" smtClean="0">
                <a:latin typeface="Times New Roman" pitchFamily="18" charset="0"/>
                <a:cs typeface="Times New Roman" pitchFamily="18" charset="0"/>
              </a:rPr>
              <a:t>Результаты анкетирования</a:t>
            </a:r>
          </a:p>
        </p:txBody>
      </p:sp>
      <p:sp>
        <p:nvSpPr>
          <p:cNvPr id="5123" name="Текст 3"/>
          <p:cNvSpPr>
            <a:spLocks noGrp="1"/>
          </p:cNvSpPr>
          <p:nvPr>
            <p:ph type="body" sz="half" idx="2"/>
          </p:nvPr>
        </p:nvSpPr>
        <p:spPr>
          <a:xfrm>
            <a:off x="347134" y="404812"/>
            <a:ext cx="8257117" cy="4320779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1)Мои одноклассники любят читать, но улица, игры на свежем воздухе, общение с друзьями притягивают больше.</a:t>
            </a:r>
          </a:p>
          <a:p>
            <a:pPr algn="just"/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2)В основном ребята читают учебную литературу («Литературное чтение», «Окружающий мир»), но 1-2 раза в неделю интересуются познавательной литературой.</a:t>
            </a:r>
          </a:p>
          <a:p>
            <a:pPr algn="just"/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3)Очень порадовало, что у большинства моих одноклассников есть в доме книги и родители часто делают подарки в виде книги.</a:t>
            </a:r>
          </a:p>
          <a:p>
            <a:pPr algn="just"/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4)Огорчило то обстоятельство, что ребятам безразлично, как читают их сверстники и почему так мало читают.</a:t>
            </a:r>
          </a:p>
          <a:p>
            <a:pPr algn="just"/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5)Наиболее популярной среди моих сверстников является А.Барто и её сборник детских стихов «Игрушки»</a:t>
            </a:r>
          </a:p>
          <a:p>
            <a:pPr algn="just"/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Вывод: любовь к творчеству А.Барто поможет вернуть читательский интерес моих одноклассников, и чтение станет для них желанным занятием.</a:t>
            </a:r>
          </a:p>
          <a:p>
            <a:pPr algn="just" eaLnBrk="1" hangingPunct="1"/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://www.clickonline.com/images/content/2013/136/large/21542657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72066" y="4857760"/>
            <a:ext cx="3023588" cy="1633860"/>
          </a:xfrm>
          <a:ln w="38100" cap="sq">
            <a:solidFill>
              <a:srgbClr val="000000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412" name="Picture 4" descr="http://ucarecdn.com/9de18700-7554-487a-8832-2cc14538a992/djeca-internet-racunala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4786322"/>
            <a:ext cx="3425984" cy="17052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1308100" y="0"/>
            <a:ext cx="6527800" cy="35123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u="sng" smtClean="0">
                <a:latin typeface="Times New Roman" pitchFamily="18" charset="0"/>
                <a:cs typeface="Times New Roman" pitchFamily="18" charset="0"/>
              </a:rPr>
              <a:t>Страницы биографии А.Л.Барто</a:t>
            </a:r>
          </a:p>
        </p:txBody>
      </p:sp>
      <p:sp>
        <p:nvSpPr>
          <p:cNvPr id="6147" name="Текст 3"/>
          <p:cNvSpPr>
            <a:spLocks noGrp="1"/>
          </p:cNvSpPr>
          <p:nvPr>
            <p:ph type="body" sz="half" idx="2"/>
          </p:nvPr>
        </p:nvSpPr>
        <p:spPr>
          <a:xfrm>
            <a:off x="347134" y="2619375"/>
            <a:ext cx="8257117" cy="4104085"/>
          </a:xfrm>
        </p:spPr>
        <p:txBody>
          <a:bodyPr>
            <a:normAutofit lnSpcReduction="10000"/>
          </a:bodyPr>
          <a:lstStyle/>
          <a:p>
            <a:pPr algn="just"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Родилась Агния 17 февраля 1906 года  в Москве в семье ветеринарного врача Льва Николаевича Волова. Начальное образование было получено дома. В детстве увлекалась танцами. Училась в хореографическом училище. </a:t>
            </a:r>
          </a:p>
          <a:p>
            <a:pPr algn="just" eaLnBrk="1" hangingPunct="1"/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С приходом Великой Отечественной войны поэтесса писала военные стихотворения, была фронтовым корреспондентом. Также  была организатором передачи «Найти человека» на радио «Маяк». После эвакуации в город Свердловск, она освоила для себя профессию – токарное дело. </a:t>
            </a:r>
          </a:p>
          <a:p>
            <a:pPr algn="just" eaLnBrk="1" hangingPunct="1"/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Когда же война была окончена, Агния много путешествовала. Из своих поездок привозила стихи детей разных стран и переводила на русский язык. </a:t>
            </a:r>
          </a:p>
          <a:p>
            <a:pPr algn="just" eaLnBrk="1" hangingPunct="1"/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Стремительная, яркая Агния Барто всё успевала. Писала стихи, пьесы, сценарии фильмов.</a:t>
            </a:r>
          </a:p>
          <a:p>
            <a:pPr algn="just" eaLnBrk="1" hangingPunct="1"/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Всю жизнь посвятила Агния Львовна детской поэзии и оставила нам много замечательных стихотворений. Умерла поэтесса в возрасте 75 лет в 1981 году.</a:t>
            </a:r>
          </a:p>
        </p:txBody>
      </p:sp>
      <p:pic>
        <p:nvPicPr>
          <p:cNvPr id="5" name="Рисунок 4" descr="http://img1.liveinternet.ru/images/attach/c/0/118/632/118632551_3906024_barto7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l="11367" r="11367"/>
          <a:stretch>
            <a:fillRect/>
          </a:stretch>
        </p:blipFill>
        <p:spPr>
          <a:xfrm>
            <a:off x="1285852" y="404664"/>
            <a:ext cx="3443968" cy="2035983"/>
          </a:xfrm>
          <a:ln w="38100" cap="sq">
            <a:solidFill>
              <a:srgbClr val="000000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458" name="Picture 2" descr="http://s011.radikal.ru/i318/1501/c1/8e62ae21dd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28117" y="404665"/>
            <a:ext cx="2230031" cy="20522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1792817" y="160735"/>
            <a:ext cx="5486400" cy="428625"/>
          </a:xfrm>
        </p:spPr>
        <p:txBody>
          <a:bodyPr/>
          <a:lstStyle/>
          <a:p>
            <a:pPr algn="ctr" eaLnBrk="1" hangingPunct="1"/>
            <a:r>
              <a:rPr lang="ru-RU" u="sng" smtClean="0">
                <a:latin typeface="Times New Roman" pitchFamily="18" charset="0"/>
                <a:cs typeface="Times New Roman" pitchFamily="18" charset="0"/>
              </a:rPr>
              <a:t>Творческий путь Агнии Барто</a:t>
            </a:r>
          </a:p>
        </p:txBody>
      </p:sp>
      <p:sp>
        <p:nvSpPr>
          <p:cNvPr id="7171" name="Текст 3"/>
          <p:cNvSpPr>
            <a:spLocks noGrp="1"/>
          </p:cNvSpPr>
          <p:nvPr>
            <p:ph type="body" sz="half" idx="2"/>
          </p:nvPr>
        </p:nvSpPr>
        <p:spPr>
          <a:xfrm>
            <a:off x="347134" y="3590926"/>
            <a:ext cx="8320617" cy="3078956"/>
          </a:xfrm>
        </p:spPr>
        <p:txBody>
          <a:bodyPr/>
          <a:lstStyle/>
          <a:p>
            <a:pPr algn="just" eaLnBrk="1" hangingPunct="1"/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1925 год. А.Барто выпустила свою первую книжку «Китайчонок Ван Ли». Следующими сборниками стихов были «Братишки», «Мальчик наоборот». </a:t>
            </a:r>
          </a:p>
          <a:p>
            <a:pPr algn="just" eaLnBrk="1" hangingPunct="1"/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1936 год. Выходит самый популярный сборник стихов «Игрушки». Это произведение завоевало любовь у детей нескольких поколений. </a:t>
            </a:r>
          </a:p>
          <a:p>
            <a:pPr algn="just" eaLnBrk="1" hangingPunct="1"/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1940 г. Барто принимала участие в создании сценария к фильму «Подкидыш».</a:t>
            </a:r>
          </a:p>
          <a:p>
            <a:pPr algn="just" eaLnBrk="1" hangingPunct="1"/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Барто была организатором важного проекта «Найти человека». Позже вышла повесть Барто «Найти человека, в основу которой легли случаи поисков людей.</a:t>
            </a:r>
          </a:p>
        </p:txBody>
      </p:sp>
      <p:pic>
        <p:nvPicPr>
          <p:cNvPr id="7172" name="Рисунок 4" descr="http://server.audiopedia.su:8888/staroeradio/images/pics/00209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322785"/>
            <a:ext cx="2035200" cy="205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Рисунок 9" descr="http://www.directmedia.ru/file/b9/b981ee4754cb1468c5a32c0cae684bc7mtk17666lx/19296_eypg510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642918"/>
            <a:ext cx="1750995" cy="2035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Рисунок 8" descr="http://www.ast.ru/upload/iblock/8e3/8e3342533daf0da0b456676dd02103a5.jpg"/>
          <p:cNvPicPr>
            <a:picLocks noGrp="1"/>
          </p:cNvPicPr>
          <p:nvPr>
            <p:ph type="pic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4000496" y="928670"/>
            <a:ext cx="1844151" cy="2051447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Текст 3"/>
          <p:cNvSpPr>
            <a:spLocks noGrp="1"/>
          </p:cNvSpPr>
          <p:nvPr>
            <p:ph type="body" sz="half" idx="2"/>
          </p:nvPr>
        </p:nvSpPr>
        <p:spPr>
          <a:xfrm>
            <a:off x="3132667" y="351235"/>
            <a:ext cx="5759451" cy="3563540"/>
          </a:xfrm>
        </p:spPr>
        <p:txBody>
          <a:bodyPr/>
          <a:lstStyle/>
          <a:p>
            <a:pPr algn="just" eaLnBrk="1" hangingPunct="1"/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А.Барто часто можно было увидеть среди ребят. Она посещала школы, присутствовала на уроках, встречалась со своими читателями в детских библиотеках. Часто приезжая на выступления Агния Барто предлагала: "Уважаемые дети, - я прочту лишь первую строчку, а вы сами продолжайте остальное". Не было случая, чтобы ребята не вспомнили стихотворение. Барто почти всегда в своих стихах говорит от лица ребенка. Когда читаешь её стихи, представляешь, будто автор живет вместе с каждым героем, слышит их разговоры, умеет читать их мысли. </a:t>
            </a:r>
          </a:p>
          <a:p>
            <a:pPr algn="just" eaLnBrk="1" hangingPunct="1"/>
            <a:endParaRPr lang="ru-RU" sz="1600" b="1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http://im1.kommersant.ru/Issues.photo/CORP/2015/02/17/KMO_128025_02361_1_t210_12262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4000504"/>
            <a:ext cx="5143536" cy="24842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Рисунок 13" descr="http://ic.pics.livejournal.com/lika_michailova/21243761/257118/257118_original.jpg"/>
          <p:cNvPicPr>
            <a:picLocks noGrp="1"/>
          </p:cNvPicPr>
          <p:nvPr>
            <p:ph type="pic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14348" y="500042"/>
            <a:ext cx="1795576" cy="2538282"/>
          </a:xfrm>
          <a:ln w="38100" cap="sq">
            <a:solidFill>
              <a:srgbClr val="000000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635001" y="0"/>
            <a:ext cx="8064500" cy="458391"/>
          </a:xfrm>
        </p:spPr>
        <p:txBody>
          <a:bodyPr/>
          <a:lstStyle/>
          <a:p>
            <a:pPr algn="ctr" eaLnBrk="1" hangingPunct="1"/>
            <a:r>
              <a:rPr lang="ru-RU" u="sng" smtClean="0">
                <a:latin typeface="Times New Roman" pitchFamily="18" charset="0"/>
                <a:cs typeface="Times New Roman" pitchFamily="18" charset="0"/>
              </a:rPr>
              <a:t>Этапы исследовательской работы</a:t>
            </a:r>
          </a:p>
        </p:txBody>
      </p:sp>
      <p:sp>
        <p:nvSpPr>
          <p:cNvPr id="9219" name="Текст 3"/>
          <p:cNvSpPr>
            <a:spLocks noGrp="1"/>
          </p:cNvSpPr>
          <p:nvPr>
            <p:ph type="body" sz="half" idx="2"/>
          </p:nvPr>
        </p:nvSpPr>
        <p:spPr>
          <a:xfrm>
            <a:off x="539751" y="782241"/>
            <a:ext cx="8352367" cy="2271713"/>
          </a:xfrm>
        </p:spPr>
        <p:txBody>
          <a:bodyPr/>
          <a:lstStyle/>
          <a:p>
            <a:pPr marL="342900" indent="-342900" eaLnBrk="1" hangingPunct="1">
              <a:buFont typeface="Arial" charset="0"/>
              <a:buAutoNum type="arabicPeriod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Викторина «Известные детские писатели и поэты»</a:t>
            </a:r>
          </a:p>
          <a:p>
            <a:pPr marL="342900" indent="-342900" eaLnBrk="1" hangingPunct="1">
              <a:buFont typeface="Arial" charset="0"/>
              <a:buAutoNum type="arabicPeriod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Выставка книг и рисунков, конкурс стихов</a:t>
            </a:r>
          </a:p>
          <a:p>
            <a:pPr marL="342900" indent="-342900" eaLnBrk="1" hangingPunct="1">
              <a:buFont typeface="Arial" charset="0"/>
              <a:buAutoNum type="arabicPeriod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Знакомство со стихами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А.Барто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1" hangingPunct="1">
              <a:buFont typeface="Arial" charset="0"/>
              <a:buAutoNum type="arabicPeriod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Составление общей характеристики стихотворений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А.Барто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1" hangingPunct="1">
              <a:buFont typeface="Arial" charset="0"/>
              <a:buAutoNum type="arabicPeriod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Книжка-малышка «Поэзия доброты»</a:t>
            </a:r>
          </a:p>
          <a:p>
            <a:pPr marL="342900" indent="-342900" eaLnBrk="1" hangingPunct="1">
              <a:buFont typeface="Arial" charset="0"/>
              <a:buAutoNum type="arabicPeriod"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1" hangingPunct="1">
              <a:buFont typeface="Arial" charset="0"/>
              <a:buAutoNum type="arabicPeriod"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://www.yugopolis.ru/data/img/cdbb04ac08902ad689d7e0cd19585b33/15615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071670" y="3429000"/>
            <a:ext cx="4220037" cy="2227667"/>
          </a:xfrm>
          <a:ln w="38100" cap="sq">
            <a:solidFill>
              <a:srgbClr val="0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1792817" y="0"/>
            <a:ext cx="5486400" cy="35123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u="sng" smtClean="0">
                <a:latin typeface="Times New Roman" pitchFamily="18" charset="0"/>
                <a:cs typeface="Times New Roman" pitchFamily="18" charset="0"/>
              </a:rPr>
              <a:t>Заключение</a:t>
            </a:r>
          </a:p>
        </p:txBody>
      </p:sp>
      <p:sp>
        <p:nvSpPr>
          <p:cNvPr id="10243" name="Текст 3"/>
          <p:cNvSpPr>
            <a:spLocks noGrp="1"/>
          </p:cNvSpPr>
          <p:nvPr>
            <p:ph type="body" sz="half" idx="2"/>
          </p:nvPr>
        </p:nvSpPr>
        <p:spPr>
          <a:xfrm>
            <a:off x="444501" y="4293394"/>
            <a:ext cx="8447617" cy="1878806"/>
          </a:xfrm>
        </p:spPr>
        <p:txBody>
          <a:bodyPr>
            <a:normAutofit fontScale="92500" lnSpcReduction="20000"/>
          </a:bodyPr>
          <a:lstStyle/>
          <a:p>
            <a:pPr algn="just" eaLnBrk="1" hangingPunct="1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Желание дарить радость было главным в характере  Агнии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  Интернет, компьютерная техника не могут в полной мере заменить книгу, человеческое общение, умение видеть недостатки и дурное поведение сверстников. Сегодня нам особенно нужны стихи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 Агния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учит нас дарить людям добро, счастье.</a:t>
            </a:r>
            <a:r>
              <a:rPr lang="ru-RU" sz="1800" dirty="0" smtClean="0"/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А самое главное, поэзия Агнии Львовны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помогает вернуть любовь к чтению художественной литературы.</a:t>
            </a:r>
          </a:p>
          <a:p>
            <a:pPr eaLnBrk="1" hangingPunct="1"/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6" name="Рисунок 5" descr="http://www.sosnogorsk-library.ru/wp-content/uploads/2014/12/barto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43108" y="642918"/>
            <a:ext cx="4143911" cy="3053975"/>
          </a:xfrm>
          <a:ln w="38100" cap="sq">
            <a:solidFill>
              <a:srgbClr val="0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719</Words>
  <PresentationFormat>Экран (4:3)</PresentationFormat>
  <Paragraphs>48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муниципальное бюджетное образовательное учреждение основная школа №20  Агния Барто – известный детский поэт                                         (к 110-летнему юбилею поэтессы) учебно-исследовательская работа  по литературному чтению  </vt:lpstr>
      <vt:lpstr>Слайд 2</vt:lpstr>
      <vt:lpstr>Цель: выявление роли произведений А.Л.Барто для детского чтения Задачи: 1.Проанализировать причины уменьшения количества читающих детей  2.Познакомиться с биографией А.Барто, её произведениями  3. Выяснить, в чём секрет стихов А.Барто  Шаги для достижения цели: - сбор информации; - анкетирование среди одноклассников; - проведение конкурсов (рисунков, стихов); - проведение викторины; - создание книжки-малышки.  </vt:lpstr>
      <vt:lpstr>Результаты анкетирования</vt:lpstr>
      <vt:lpstr>Страницы биографии А.Л.Барто</vt:lpstr>
      <vt:lpstr>Творческий путь Агнии Барто</vt:lpstr>
      <vt:lpstr>Слайд 7</vt:lpstr>
      <vt:lpstr>Этапы исследовательской работы</vt:lpstr>
      <vt:lpstr>Заключение</vt:lpstr>
      <vt:lpstr>Список литературы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образовательное учреждение основная школа №20  Агния Барто – известный детский поэт                                         (к 110-летнему юбилею поэтессы) учебно-исследовательская работа  по литературному чтению  </dc:title>
  <dc:creator>Мира</dc:creator>
  <cp:lastModifiedBy>Мира</cp:lastModifiedBy>
  <cp:revision>2</cp:revision>
  <dcterms:created xsi:type="dcterms:W3CDTF">2018-01-31T15:07:11Z</dcterms:created>
  <dcterms:modified xsi:type="dcterms:W3CDTF">2018-01-31T15:21:57Z</dcterms:modified>
</cp:coreProperties>
</file>