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00">
            <a:alpha val="5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1285860"/>
            <a:ext cx="3000396" cy="4214842"/>
          </a:xfrm>
          <a:scene3d>
            <a:camera prst="isometricOffAxis2Lef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Выполнил ученик 1 класса МБОУ «Майской СОШ» Черкашин Данил 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86015"/>
            <a:ext cx="4786345" cy="6184646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50085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Цель: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Собрать  азбуку  динозавров.</a:t>
            </a:r>
          </a:p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 проекта: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Выбирали тему для азбуки: придумали создать азбуку  динозавров;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Искали в интернете; 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Нарисовали и разукрасили динозавров;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Напечатал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буквы и написал информацию про них;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Украсили азбуку;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Научился выступать.</a:t>
            </a: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4625559" cy="6356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72066" y="214290"/>
            <a:ext cx="3857652" cy="62478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Велоцираптор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хищный динозавр.  небольшого роста до 1,8 м. весил 20 кг.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Очень опасный хищник, умный и особо кровожадный. 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42852"/>
            <a:ext cx="4630747" cy="6368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3786214" cy="618630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Диплодок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травоядный гигант . Он достигал в длину 30м., весил 10 тонн. У него было 2 мозга в конце спины и в голове. Длинный хвост служил орудием защиты.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573573" cy="62849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00628" y="714356"/>
            <a:ext cx="3929090" cy="452431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Плиозавры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морские хищные рептилии обитовавшие в океанах, с середины юрского периода до начала мелового периода.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7244" y="285728"/>
            <a:ext cx="4418788" cy="6072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71472" y="142852"/>
            <a:ext cx="3571900" cy="649408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Стегозавр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– травоядный динозавр. Длиной 10м и весил 2 тонны. Маленькая голова и мозг размером с грецкий орех.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Костные пластины помогают контролировать температуру тела динозавра.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625559" cy="63563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00628" y="142852"/>
            <a:ext cx="4000528" cy="663696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Трицератопс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означает «трёхрогая морда». Он травоядное и мирное животное. Вели стадный образ жизни.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Даже огромные, голодные тираннозавры боялись нападать на него, а тем более на целое стадо. 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Составив азбуку о динозаврах я научился: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Распознавать динозавров по картинкам;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Узнал о жизни динозавров;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Искать информацию в разных источниках;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Нарисовать и разукрасить их;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Грамотно и красиво написать текст;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Выразительно читать информацию;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Выступать перед зрителями и защищать свой проект. </a:t>
            </a: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237</Words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Лариса</cp:lastModifiedBy>
  <cp:revision>10</cp:revision>
  <dcterms:created xsi:type="dcterms:W3CDTF">2017-04-04T06:09:03Z</dcterms:created>
  <dcterms:modified xsi:type="dcterms:W3CDTF">2017-04-05T06:14:15Z</dcterms:modified>
</cp:coreProperties>
</file>