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sldIdLst>
    <p:sldId id="263" r:id="rId2"/>
    <p:sldId id="264" r:id="rId3"/>
    <p:sldId id="257" r:id="rId4"/>
    <p:sldId id="260" r:id="rId5"/>
    <p:sldId id="258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725B9-5B55-477A-ABA9-E41D6257E58D}" type="datetimeFigureOut">
              <a:rPr lang="ru-RU" smtClean="0"/>
              <a:t>11.11.2017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8B7E5-95E9-42FC-BCCD-E0ACAF436F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992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8B7E5-95E9-42FC-BCCD-E0ACAF436F2E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837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E1C107C-544E-4AEA-B9DE-A660C356197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794D88-D07A-48A0-94CF-D8EEDC06055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66E936-C227-4A08-BDA8-481786E1776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5E1B3B2-60C6-40C8-85A0-1C988EC5B4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0F3DEC-B094-4B33-9997-29181A6C889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6D7D5-B81F-49ED-BF98-A2BE7C145A9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BFA7EAF-0C89-4E03-B8ED-4D2DD65CF80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26DA0-4EE2-46F0-A747-A73938029FF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17C35-3FA9-4B49-BAAA-4BA0CAC6E22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EB71A-7FBF-4774-A03D-4B20E728F14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E5D40-EA08-48D5-8BD6-190B56E98D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A1E51F7-88AA-41B5-997F-57119C6319E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574455" cy="49308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5589240"/>
            <a:ext cx="5427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ГБДОУ№19  Василеостровского района Санкт – Петербурга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  воспитатель Феофанова И.В.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4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41446" y="1268760"/>
            <a:ext cx="75608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безопасности собственной жизнедеятельности. 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профилактика детского дорожно – транспортного травматизма.</a:t>
            </a:r>
            <a:endParaRPr lang="ru-RU" sz="1600" b="1" dirty="0">
              <a:latin typeface="Times New Roman"/>
              <a:ea typeface="Times New Roman"/>
            </a:endParaRP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Закреплять знания о назначении светофора на дорогах и всех его цветов в отдельности.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о назначении дорожных знаков: «пешеходный переход», «подземный переход», «осторожно: дети».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работу по формированию знаний о безопасном поведении на дороге.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4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55576" y="1253190"/>
            <a:ext cx="1311581" cy="113042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779247" y="3444570"/>
            <a:ext cx="1311581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45055" y="5517232"/>
            <a:ext cx="1311581" cy="10584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260648"/>
            <a:ext cx="48949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сигналы светофора, подчиняйтесь им без спора.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Бурлит в движенье мостовая – бегут авто, спешат трамваи.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правильный ответ: какой горит для пешеходов свет?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54009" y="1484784"/>
            <a:ext cx="5413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свет нам говорит: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Стой! Опасно! Путь закрыт!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4383" y="3706180"/>
            <a:ext cx="2685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свет -  предупрежденье!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Жди сигнала для движенья.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8074" y="5784830"/>
            <a:ext cx="2418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свет открыл дорогу: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ребята могут.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6636" y="2564904"/>
            <a:ext cx="4994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свет – предупрежденье! Сигнала ждите для движенья.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правильный ответ: какой горит при этом свет?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42490" y="4869159"/>
            <a:ext cx="4761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Иди вперед! Порядок знаешь, на мостовой не пострадаешь.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 правильный ответ: какой горит при этом свет?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38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e31/000021b8-8c0e72b6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" t="3232" r="38051" b="50000"/>
          <a:stretch/>
        </p:blipFill>
        <p:spPr bwMode="auto">
          <a:xfrm>
            <a:off x="154164" y="1124744"/>
            <a:ext cx="4549404" cy="262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ds04.infourok.ru/uploads/ex/0e31/000021b8-8c0e72b6/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85" t="50000" r="3116"/>
          <a:stretch/>
        </p:blipFill>
        <p:spPr bwMode="auto">
          <a:xfrm>
            <a:off x="179513" y="3933056"/>
            <a:ext cx="4408492" cy="276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0466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65901" y="281553"/>
            <a:ext cx="415716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две дороги – два пути – по какому нам идти?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движенью не мешать, под машину не попасть.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загадка не простая, где тротуар, где мостовая?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19317" y="1300118"/>
            <a:ext cx="2893741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улице такое место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проезжей частью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 проезжей части людям ходить</a:t>
            </a: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строжайше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Запрещается!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 где движутся машины,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не должны ходить,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очень просто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 машину угодить.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4581128"/>
            <a:ext cx="1864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было беды,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тротуару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ходи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6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Microsoft\Windows\INetCache\IE\U2ESYP4L\5.19.2_Russian_road_sign.svg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422" y="1240320"/>
            <a:ext cx="1353095" cy="13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AppData\Local\Microsoft\Windows\INetCache\IE\WG5063KL\1.23_Russian_road_sign.svg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098708"/>
            <a:ext cx="1316816" cy="116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novayasamara.ru/wp-content/uploads/2016/01/podzemniy-peshehodniy-pereho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0" t="8175" r="24222" b="21492"/>
          <a:stretch/>
        </p:blipFill>
        <p:spPr bwMode="auto">
          <a:xfrm>
            <a:off x="3851920" y="3192727"/>
            <a:ext cx="1343685" cy="130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65856" y="1246500"/>
            <a:ext cx="32553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Иди через улицу там,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знаком указан тебе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«переход».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приучить пешехода к порядку,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Разлиновали асфальт, как тетрадку.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дорогу полоски идут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 собой пешехода ведут.</a:t>
            </a:r>
          </a:p>
          <a:p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56192" y="3219893"/>
            <a:ext cx="23221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дорогу перейти,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нет по ней пути?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под ней найдем проход,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подземный переход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5098708"/>
            <a:ext cx="26872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Затихают все моторы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внимательны шоферы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знаки говорят: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«Близко школа! Детский сад!»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Мама\Новая папка\светофор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95" t="3358" r="41493"/>
          <a:stretch/>
        </p:blipFill>
        <p:spPr bwMode="auto">
          <a:xfrm>
            <a:off x="292891" y="374710"/>
            <a:ext cx="3191681" cy="615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80149" y="374710"/>
            <a:ext cx="5111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она азбука над головой: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знаки развешены вдоль мостовой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17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Мама\Новая папка\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9" t="16836" r="26246" b="54462"/>
          <a:stretch/>
        </p:blipFill>
        <p:spPr bwMode="auto">
          <a:xfrm>
            <a:off x="6049329" y="2564904"/>
            <a:ext cx="2783440" cy="23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Мама\Новая папка\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" t="17105" r="76318" b="55016"/>
          <a:stretch/>
        </p:blipFill>
        <p:spPr bwMode="auto">
          <a:xfrm>
            <a:off x="156173" y="2564904"/>
            <a:ext cx="2720644" cy="238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Мама\Новая папка\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28" t="16324" r="51828" b="54091"/>
          <a:stretch/>
        </p:blipFill>
        <p:spPr bwMode="auto">
          <a:xfrm>
            <a:off x="3091452" y="725463"/>
            <a:ext cx="2655429" cy="244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8591" y="215229"/>
            <a:ext cx="5654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АЗБУКУ ДОРОГ ПОМНИ ВСЕГДА, ЧТОБ НЕ СЛУЧИЛАЬ БЕДА!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822" y="5087259"/>
            <a:ext cx="18293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беды убережет.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дороги на пути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нему переходи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94279" y="3280726"/>
            <a:ext cx="24497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делом нужно нам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по сторонам: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Слева, справа путь свободен?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смело переходим!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197" y="5087258"/>
            <a:ext cx="21377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перебегай дорогу,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подожди немного.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машину пропусти!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потом переходи!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Мама\Новая папка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2" t="58398" r="51163" b="13491"/>
          <a:stretch/>
        </p:blipFill>
        <p:spPr bwMode="auto">
          <a:xfrm>
            <a:off x="179512" y="2175174"/>
            <a:ext cx="2757906" cy="227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Мама\Новая папка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6" t="60208" r="26253" b="11362"/>
          <a:stretch/>
        </p:blipFill>
        <p:spPr bwMode="auto">
          <a:xfrm>
            <a:off x="3131840" y="334514"/>
            <a:ext cx="2721686" cy="22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Мама\Новая папка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57" t="59301" r="1846" b="12702"/>
          <a:stretch/>
        </p:blipFill>
        <p:spPr bwMode="auto">
          <a:xfrm>
            <a:off x="6084168" y="2175174"/>
            <a:ext cx="2828623" cy="2378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5" y="4535262"/>
            <a:ext cx="22745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зажегся красный свет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Говорит: «ДОРОГИ НЕТ –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бегите, не спешите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 зеленый подождите!»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4040" y="2618654"/>
            <a:ext cx="22572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забывай: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 не играй!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опасно зазеваться!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не место баловаться!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2698" y="4653136"/>
            <a:ext cx="21915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тротуара нет,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внимателен вдвойне!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обочине иди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 стороны смотри!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7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5" r="19255" b="30836"/>
          <a:stretch/>
        </p:blipFill>
        <p:spPr>
          <a:xfrm>
            <a:off x="1621569" y="1271654"/>
            <a:ext cx="5540152" cy="41066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8046" y="5683618"/>
            <a:ext cx="6627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3018" y="349073"/>
            <a:ext cx="6357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важная наука – правила движения.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должны их соблюдать все без исключения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05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404</TotalTime>
  <Words>469</Words>
  <Application>Microsoft Office PowerPoint</Application>
  <PresentationFormat>Экран (4:3)</PresentationFormat>
  <Paragraphs>81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Юляша</dc:creator>
  <cp:lastModifiedBy>Юляша</cp:lastModifiedBy>
  <cp:revision>37</cp:revision>
  <dcterms:created xsi:type="dcterms:W3CDTF">2017-10-20T06:50:26Z</dcterms:created>
  <dcterms:modified xsi:type="dcterms:W3CDTF">2017-11-11T13:41:49Z</dcterms:modified>
</cp:coreProperties>
</file>