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00">
            <a:alpha val="3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2143116"/>
            <a:ext cx="3714776" cy="221457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Выполнил ученик 1 класса МБОУ «Майской СОШ» Черкашин Маркел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4856165" cy="6611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Составив азбуку о </a:t>
            </a:r>
            <a:r>
              <a:rPr lang="ru-RU" b="1" dirty="0" err="1" smtClean="0">
                <a:solidFill>
                  <a:srgbClr val="C00000"/>
                </a:solidFill>
              </a:rPr>
              <a:t>трансформерах</a:t>
            </a:r>
            <a:r>
              <a:rPr lang="ru-RU" b="1" dirty="0" smtClean="0">
                <a:solidFill>
                  <a:srgbClr val="C00000"/>
                </a:solidFill>
              </a:rPr>
              <a:t> я научился:</a:t>
            </a:r>
          </a:p>
          <a:p>
            <a:pPr algn="just"/>
            <a:r>
              <a:rPr lang="ru-RU" b="1" dirty="0" smtClean="0"/>
              <a:t>Распознавать </a:t>
            </a:r>
            <a:r>
              <a:rPr lang="ru-RU" b="1" dirty="0" err="1" smtClean="0"/>
              <a:t>трансформеров</a:t>
            </a:r>
            <a:r>
              <a:rPr lang="ru-RU" b="1" dirty="0" smtClean="0"/>
              <a:t> по картинке;</a:t>
            </a:r>
          </a:p>
          <a:p>
            <a:pPr algn="just"/>
            <a:r>
              <a:rPr lang="ru-RU" b="1" dirty="0" smtClean="0"/>
              <a:t>Нарисовать их;</a:t>
            </a:r>
          </a:p>
          <a:p>
            <a:pPr algn="just"/>
            <a:r>
              <a:rPr lang="ru-RU" b="1" dirty="0" smtClean="0"/>
              <a:t>Грамотно и красиво написать названия;</a:t>
            </a:r>
          </a:p>
          <a:p>
            <a:pPr algn="just"/>
            <a:r>
              <a:rPr lang="ru-RU" b="1" dirty="0" smtClean="0"/>
              <a:t>Выразительно читать стихи;</a:t>
            </a:r>
          </a:p>
          <a:p>
            <a:pPr algn="just"/>
            <a:r>
              <a:rPr lang="ru-RU" b="1" dirty="0" smtClean="0"/>
              <a:t>Искать информацию в разных источниках;</a:t>
            </a:r>
          </a:p>
          <a:p>
            <a:pPr algn="just"/>
            <a:r>
              <a:rPr lang="ru-RU" b="1" dirty="0" smtClean="0"/>
              <a:t>Выступать перед зрителями и защищать свой проект.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614366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Цель: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Собрать  азбуку 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трансформеров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План проекта: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Выбрали тему для азбуки: про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трансформеров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;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Искали в интернете; в словаре 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Нарисовали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трансформеров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;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Вырезали и приклеили буквы и названия; 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Придумали стихи про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трансформеров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;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Украсили азбуку;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Научился выступать.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525963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толковом словаре  русского языка С.Е. Ожегова слово трансформировать означает превратиться из одного в другое. 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3929066"/>
            <a:ext cx="2511048" cy="2641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3929066"/>
            <a:ext cx="2784463" cy="2716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143380"/>
            <a:ext cx="271509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4713289" cy="6476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72066" y="2071678"/>
            <a:ext cx="3714776" cy="440120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букву «А» 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есть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Айронхайд-Пикап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Наш бесстрашный главный друг.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500042"/>
            <a:ext cx="3151015" cy="10964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4729531" cy="6499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143504" y="1857364"/>
            <a:ext cx="3786214" cy="440120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 букву «Б»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Бамболби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Трансформер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жёлтый, быстрый.  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Умеет драться с врагами злыми. 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28604"/>
            <a:ext cx="3561019" cy="928694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4625559" cy="6356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214942" y="1428736"/>
            <a:ext cx="3429024" cy="501675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букве «М» безжалостный  и беспощадный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Мегатрон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Среди злодеев он самый главный. 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85728"/>
            <a:ext cx="3259135" cy="928694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4573573" cy="62849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214942" y="1714488"/>
            <a:ext cx="3143272" cy="440120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Оптимус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u-RU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Прайм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 букве «О»,  самый главный тягач!</a:t>
            </a:r>
          </a:p>
          <a:p>
            <a:pPr algn="ctr"/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28604"/>
            <a:ext cx="3371525" cy="857256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85728"/>
            <a:ext cx="4625559" cy="6356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0034" y="2000240"/>
            <a:ext cx="3286148" cy="378565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На букву «Р» </a:t>
            </a:r>
            <a:r>
              <a:rPr lang="ru-RU" sz="4000" b="1" dirty="0" err="1" smtClean="0"/>
              <a:t>Рэтчет-Хаммер</a:t>
            </a:r>
            <a:r>
              <a:rPr lang="ru-RU" sz="4000" b="1" dirty="0" smtClean="0"/>
              <a:t>, без него никак, наш мир спасти. </a:t>
            </a:r>
            <a:endParaRPr lang="ru-RU" sz="4000"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3645269" cy="1355711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4522760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00628" y="2357430"/>
            <a:ext cx="3786214" cy="378565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На букве «</a:t>
            </a:r>
            <a:r>
              <a:rPr lang="ru-RU" sz="4000" b="1" dirty="0" err="1" smtClean="0"/>
              <a:t>ф</a:t>
            </a:r>
            <a:r>
              <a:rPr lang="ru-RU" sz="4000" b="1" dirty="0" smtClean="0"/>
              <a:t>» разбойник и вредитель  </a:t>
            </a:r>
            <a:r>
              <a:rPr lang="ru-RU" sz="4000" b="1" dirty="0" err="1" smtClean="0"/>
              <a:t>Фоллен</a:t>
            </a:r>
            <a:r>
              <a:rPr lang="ru-RU" sz="4000" b="1" dirty="0" smtClean="0"/>
              <a:t>,</a:t>
            </a:r>
          </a:p>
          <a:p>
            <a:pPr algn="ctr"/>
            <a:r>
              <a:rPr lang="ru-RU" sz="4000" b="1" dirty="0" smtClean="0"/>
              <a:t>Он шпион и </a:t>
            </a:r>
            <a:r>
              <a:rPr lang="ru-RU" sz="4000" b="1" dirty="0" err="1" smtClean="0"/>
              <a:t>супер</a:t>
            </a:r>
            <a:r>
              <a:rPr lang="ru-RU" sz="4000" b="1" dirty="0" smtClean="0"/>
              <a:t> злодей. </a:t>
            </a:r>
            <a:endParaRPr lang="ru-RU" sz="4000" b="1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57166"/>
            <a:ext cx="3071834" cy="1262462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201</Words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Лариса</cp:lastModifiedBy>
  <cp:revision>12</cp:revision>
  <dcterms:created xsi:type="dcterms:W3CDTF">2017-04-04T04:35:49Z</dcterms:created>
  <dcterms:modified xsi:type="dcterms:W3CDTF">2017-04-05T05:23:40Z</dcterms:modified>
</cp:coreProperties>
</file>