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3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8157D-56A5-40BF-A8F3-36BD8648367F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F77C5-2C12-4AE3-9477-0159D37DF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E4828-4024-413F-B67D-4C371321B185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7897-29FB-49EC-99CB-617D3D1B0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11E6F-C9EB-42FD-AA8D-671CDBE91914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A5E98-104F-499B-BEF4-A9F0D62C1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D3352-8D62-4D61-A2EC-8B2603925D07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88984-BE3A-4749-B082-CA5AF1DFB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81A93-3D6E-4E25-B06C-7723213055E4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19B2-CBC5-401F-ADB7-42DD8CE90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24B52-6399-4107-8F88-4B6CAD6831DC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13ECB-38ED-49EC-8B7E-7F0C13A04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D7DD7-C880-4291-B282-90A54FE2E800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B45F6-C579-413A-B9C5-581D02230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558E1-3FF2-4789-A883-083113AB97B6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9BF15-BDAD-44E1-ADAC-990FEA0716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7504-F581-4557-8691-02351E7670EF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49176-AEAC-4F92-9F39-EF22DAB15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D8634-5019-4CFD-9BED-1F7602478813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4EC1E-F6DA-491D-BD93-5159705B9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CCCE9-0B10-4382-90CD-B778FEB31012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84B77-56AA-45C6-8D60-7E06AC12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093D62-6ADC-4602-970B-B66BB3CA2237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950E60-07B7-464E-BC60-02F71EDDC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2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4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676400"/>
            <a:ext cx="8458200" cy="2590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Использование игрового набора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«Дары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образовательной деятельности с детьми младшего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дошкольного возраста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фото пед чтения тараканова\IMAG01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76200"/>
            <a:ext cx="2971800" cy="3962400"/>
          </a:xfrm>
        </p:spPr>
      </p:pic>
      <p:pic>
        <p:nvPicPr>
          <p:cNvPr id="19459" name="Picture 3" descr="H:\фото пед чтения тараканова\IMAG01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50" y="762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H:\фото пед чтения тараканова\IMAG0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0" y="2819400"/>
            <a:ext cx="3048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H:\фото пед чтения тараканова\DSCN6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971800"/>
            <a:ext cx="4800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H:\фото пед чтения тараканова\DSCN67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152400"/>
            <a:ext cx="4343400" cy="3276600"/>
          </a:xfrm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04800" y="457200"/>
            <a:ext cx="3962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Содержание работы:</a:t>
            </a:r>
          </a:p>
          <a:p>
            <a:pPr algn="ctr"/>
            <a:endParaRPr lang="ru-RU" sz="2000">
              <a:latin typeface="Arial Black" pitchFamily="34" charset="0"/>
            </a:endParaRPr>
          </a:p>
          <a:p>
            <a:pPr algn="ctr"/>
            <a:r>
              <a:rPr lang="ru-RU" sz="2000">
                <a:latin typeface="Arial Black" pitchFamily="34" charset="0"/>
              </a:rPr>
              <a:t>Развитие элементарных математических представлений, восприятия, внимания;</a:t>
            </a:r>
          </a:p>
          <a:p>
            <a:pPr algn="ctr"/>
            <a:r>
              <a:rPr lang="ru-RU" sz="2000">
                <a:latin typeface="Arial Black" pitchFamily="34" charset="0"/>
              </a:rPr>
              <a:t>конструктивной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фото пед чтения тараканова\DSCN67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152400"/>
            <a:ext cx="4368800" cy="3124200"/>
          </a:xfr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2" name="Picture 4" descr="H:\фото пед чтения тараканова\DSCN67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7200" y="2971800"/>
            <a:ext cx="4800600" cy="3714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:\фото пед чтения тараканова\DSCN67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33600" y="152400"/>
            <a:ext cx="4378325" cy="3200400"/>
          </a:xfrm>
        </p:spPr>
      </p:pic>
      <p:pic>
        <p:nvPicPr>
          <p:cNvPr id="22531" name="Picture 3" descr="H:\фото пед чтения тараканова\DSCN67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3429000"/>
            <a:ext cx="426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H:\фото пед чтения тараканова\DSCN67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4290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H:\фото пед чтения тараканова\IMAG01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8200" y="304800"/>
            <a:ext cx="4267200" cy="5410200"/>
          </a:xfrm>
        </p:spPr>
      </p:pic>
      <p:pic>
        <p:nvPicPr>
          <p:cNvPr id="23555" name="Picture 5" descr="H:\фото пед чтения тараканова\IMAG01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04800"/>
            <a:ext cx="3962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H:\фото пед чтения тараканова\IMAG01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" y="457200"/>
            <a:ext cx="8229600" cy="6057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:\фото пед чтения тараканова\IMAG0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289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H:\фото пед чтения тараканова\IMAG01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62600" y="228600"/>
            <a:ext cx="3394075" cy="4191000"/>
          </a:xfrm>
        </p:spPr>
      </p:pic>
      <p:pic>
        <p:nvPicPr>
          <p:cNvPr id="25604" name="Picture 4" descr="H:\фото пед чтения тараканова\IMAG01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9400" y="2590800"/>
            <a:ext cx="2895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фото пед чтения тараканова\DSCN6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4800" y="228600"/>
            <a:ext cx="4648200" cy="3429000"/>
          </a:xfr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1" name="Picture 3" descr="H:\фото пед чтения тараканова\DSCN67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62400" y="3124200"/>
            <a:ext cx="50292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5105400" y="304800"/>
            <a:ext cx="40386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Arial Black" pitchFamily="34" charset="0"/>
              </a:rPr>
              <a:t>Содержание работы:</a:t>
            </a:r>
          </a:p>
          <a:p>
            <a:pPr algn="ctr"/>
            <a:endParaRPr lang="ru-RU" sz="2400">
              <a:latin typeface="Arial Black" pitchFamily="34" charset="0"/>
            </a:endParaRPr>
          </a:p>
          <a:p>
            <a:pPr algn="ctr"/>
            <a:r>
              <a:rPr lang="ru-RU" sz="2000">
                <a:latin typeface="Arial Black" pitchFamily="34" charset="0"/>
              </a:rPr>
              <a:t>Формирование интереса к изобразительному  творчеству;</a:t>
            </a:r>
          </a:p>
          <a:p>
            <a:pPr algn="ctr"/>
            <a:r>
              <a:rPr lang="ru-RU" sz="2000">
                <a:latin typeface="Arial Black" pitchFamily="34" charset="0"/>
              </a:rPr>
              <a:t>закрепление элементов дымкоской росписи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0" y="381000"/>
            <a:ext cx="914400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>
                <a:latin typeface="Arial Black" pitchFamily="34" charset="0"/>
              </a:rPr>
              <a:t>«ДАРЫ ФРЕБЕЛЯ» – 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это мобильный методический комплекс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обеспечивает развитие личности, 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мотивации и способностей детей 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в различных видах деятельности;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позволяет корректировать ход игры </a:t>
            </a:r>
          </a:p>
          <a:p>
            <a:pPr algn="ctr">
              <a:lnSpc>
                <a:spcPct val="150000"/>
              </a:lnSpc>
            </a:pPr>
            <a:r>
              <a:rPr lang="ru-RU" sz="3200">
                <a:latin typeface="Franklin Gothic Book" pitchFamily="34" charset="0"/>
              </a:rPr>
              <a:t>под желания и возможности каждого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3" descr="http://kesha.com.ua/images/goods/freber_D05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http://images.myshared.ru/6/648183/slide_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38200" y="609600"/>
            <a:ext cx="7772400" cy="5791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http://kesha.com.ua/images/goods/freber_D05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фото пед чтения тараканова\DSCN67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228600"/>
            <a:ext cx="4724400" cy="3429000"/>
          </a:xfr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H:\фото пед чтения тараканова\DSCN67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3162300"/>
            <a:ext cx="4724400" cy="3543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4724400" y="304800"/>
            <a:ext cx="4572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Первый дар Фребеля </a:t>
            </a:r>
          </a:p>
          <a:p>
            <a:pPr algn="ctr"/>
            <a:endParaRPr lang="ru-RU"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>
                <a:latin typeface="Arial Black" pitchFamily="34" charset="0"/>
                <a:cs typeface="Aharoni" pitchFamily="2" charset="-79"/>
              </a:rPr>
              <a:t>Первый дар </a:t>
            </a:r>
          </a:p>
          <a:p>
            <a:pPr algn="ctr"/>
            <a:r>
              <a:rPr lang="ru-RU">
                <a:latin typeface="Arial Black" pitchFamily="34" charset="0"/>
                <a:cs typeface="Aharoni" pitchFamily="2" charset="-79"/>
              </a:rPr>
              <a:t>представляет собой набор цветных мячиков</a:t>
            </a:r>
          </a:p>
          <a:p>
            <a:pPr algn="ctr"/>
            <a:r>
              <a:rPr lang="ru-RU">
                <a:latin typeface="Arial Black" pitchFamily="34" charset="0"/>
                <a:cs typeface="Aharoni" pitchFamily="2" charset="-79"/>
              </a:rPr>
              <a:t> </a:t>
            </a:r>
            <a:r>
              <a:rPr lang="ru-RU" sz="2000">
                <a:latin typeface="Arial Black" pitchFamily="34" charset="0"/>
                <a:cs typeface="Aharoni" pitchFamily="2" charset="-79"/>
              </a:rPr>
              <a:t>различных цветов</a:t>
            </a: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0" y="3962400"/>
            <a:ext cx="3962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Цель игры: </a:t>
            </a:r>
          </a:p>
          <a:p>
            <a:pPr algn="ctr"/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itchFamily="34" charset="0"/>
              </a:rPr>
              <a:t>знакомство с цветами; первичное понимание формы; </a:t>
            </a:r>
          </a:p>
          <a:p>
            <a:pPr algn="ctr"/>
            <a:r>
              <a:rPr lang="ru-RU">
                <a:latin typeface="Arial Black" pitchFamily="34" charset="0"/>
              </a:rPr>
              <a:t>развитие пространственного мышления;</a:t>
            </a:r>
          </a:p>
          <a:p>
            <a:pPr algn="ctr"/>
            <a:r>
              <a:rPr lang="ru-RU">
                <a:latin typeface="Arial Black" pitchFamily="34" charset="0"/>
              </a:rPr>
              <a:t> развитие мелкой моторики.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:\фото пед чтения тараканова\DSCN67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4800" y="228600"/>
            <a:ext cx="4724400" cy="3657600"/>
          </a:xfr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 descr="H:\фото пед чтения тараканова\DSCN67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3257550"/>
            <a:ext cx="4648200" cy="3448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5029200" y="381000"/>
            <a:ext cx="4114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Содержание работы:</a:t>
            </a:r>
          </a:p>
          <a:p>
            <a:pPr algn="ctr"/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itchFamily="34" charset="0"/>
              </a:rPr>
              <a:t>Развитие двигательной активности, меткости;</a:t>
            </a:r>
          </a:p>
          <a:p>
            <a:pPr algn="ctr"/>
            <a:r>
              <a:rPr lang="ru-RU">
                <a:latin typeface="Arial Black" pitchFamily="34" charset="0"/>
              </a:rPr>
              <a:t> становление саморегуляции; </a:t>
            </a:r>
          </a:p>
          <a:p>
            <a:pPr algn="ctr"/>
            <a:r>
              <a:rPr lang="ru-RU">
                <a:latin typeface="Arial Black" pitchFamily="34" charset="0"/>
              </a:rPr>
              <a:t>Снятие психоэмоционального напряжения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pic>
        <p:nvPicPr>
          <p:cNvPr id="3076" name="Picture 4" descr="H:\фото пед чтения тараканова\DSCN67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52400"/>
            <a:ext cx="4673600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7" name="Picture 5" descr="H:\фото пед чтения тараканова\DSCN67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3124200"/>
            <a:ext cx="495300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4953000" y="457200"/>
            <a:ext cx="4191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Содержание деятельности:</a:t>
            </a:r>
          </a:p>
          <a:p>
            <a:pPr algn="ctr"/>
            <a:endParaRPr lang="ru-RU" sz="2000">
              <a:latin typeface="Arial Black" pitchFamily="34" charset="0"/>
            </a:endParaRPr>
          </a:p>
          <a:p>
            <a:pPr algn="ctr"/>
            <a:r>
              <a:rPr lang="ru-RU" sz="2000">
                <a:latin typeface="Arial Black" pitchFamily="34" charset="0"/>
              </a:rPr>
              <a:t>Развитие двигательной активности, координации движений, игровой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Picture 2" descr="H:\фото пед чтения тараканова\DSCN67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2400" y="228600"/>
            <a:ext cx="8763000" cy="64008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04800" y="5105400"/>
            <a:ext cx="8458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Содержание деятельности:</a:t>
            </a:r>
          </a:p>
          <a:p>
            <a:pPr algn="ctr"/>
            <a:endParaRPr lang="ru-RU">
              <a:latin typeface="Arial Black" pitchFamily="34" charset="0"/>
            </a:endParaRPr>
          </a:p>
          <a:p>
            <a:pPr algn="ctr"/>
            <a:r>
              <a:rPr lang="ru-RU">
                <a:latin typeface="Arial Black" pitchFamily="34" charset="0"/>
              </a:rPr>
              <a:t>Реализация самостоятельной конструктивной деятельности, развитие общения и взаимодействие ребенка со взрослым и со сверстниками</a:t>
            </a:r>
          </a:p>
          <a:p>
            <a:pPr algn="ctr"/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фото пед чтения тараканова\DSCN67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4470400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H:\фото пед чтения тараканова\DSCN67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733800" y="2971800"/>
            <a:ext cx="4931833" cy="3698875"/>
          </a:xfrm>
          <a:solidFill>
            <a:srgbClr val="FFFFFF">
              <a:shade val="85000"/>
            </a:srgbClr>
          </a:solidFill>
          <a:ln w="190500" cap="rnd">
            <a:solidFill>
              <a:srgbClr val="C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4876800" y="457200"/>
            <a:ext cx="4038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Arial Black" pitchFamily="34" charset="0"/>
              </a:rPr>
              <a:t>С помощью мячиков, подвешенных на нитке, можно изучать </a:t>
            </a:r>
          </a:p>
          <a:p>
            <a:pPr algn="ctr"/>
            <a:r>
              <a:rPr lang="ru-RU" sz="2000">
                <a:latin typeface="Arial Black" pitchFamily="34" charset="0"/>
              </a:rPr>
              <a:t>различные направления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182</TotalTime>
  <Words>169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Franklin Gothic Book</vt:lpstr>
      <vt:lpstr>Arial</vt:lpstr>
      <vt:lpstr>Franklin Gothic Medium</vt:lpstr>
      <vt:lpstr>Wingdings 2</vt:lpstr>
      <vt:lpstr>Calibri</vt:lpstr>
      <vt:lpstr>Times New Roman</vt:lpstr>
      <vt:lpstr>Arial Black</vt:lpstr>
      <vt:lpstr>Aharoni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2017-02-09T11:58:18Z</dcterms:created>
  <dcterms:modified xsi:type="dcterms:W3CDTF">2018-01-31T15:54:59Z</dcterms:modified>
</cp:coreProperties>
</file>