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44144-B00C-4B0C-9C7D-41926D9435DA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53EA-4889-4D51-A2D1-85E70760F14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44144-B00C-4B0C-9C7D-41926D9435DA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53EA-4889-4D51-A2D1-85E70760F1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44144-B00C-4B0C-9C7D-41926D9435DA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53EA-4889-4D51-A2D1-85E70760F1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44144-B00C-4B0C-9C7D-41926D9435DA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53EA-4889-4D51-A2D1-85E70760F1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44144-B00C-4B0C-9C7D-41926D9435DA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53EA-4889-4D51-A2D1-85E70760F14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44144-B00C-4B0C-9C7D-41926D9435DA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53EA-4889-4D51-A2D1-85E70760F1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44144-B00C-4B0C-9C7D-41926D9435DA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53EA-4889-4D51-A2D1-85E70760F1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44144-B00C-4B0C-9C7D-41926D9435DA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53EA-4889-4D51-A2D1-85E70760F1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44144-B00C-4B0C-9C7D-41926D9435DA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53EA-4889-4D51-A2D1-85E70760F1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44144-B00C-4B0C-9C7D-41926D9435DA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E53EA-4889-4D51-A2D1-85E70760F1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44144-B00C-4B0C-9C7D-41926D9435DA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DCE53EA-4889-4D51-A2D1-85E70760F14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8844144-B00C-4B0C-9C7D-41926D9435DA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DCE53EA-4889-4D51-A2D1-85E70760F14D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88640"/>
            <a:ext cx="7851648" cy="604867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д/с «Улыбка»</a:t>
            </a:r>
            <a:b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«Что такое плесень?»</a:t>
            </a:r>
            <a: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 проекта: Иван Денисов</a:t>
            </a:r>
            <a:b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проекта: </a:t>
            </a:r>
            <a:r>
              <a:rPr lang="ru-RU" sz="320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Мурикова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Н.Ю.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58" t="25859" r="27912" b="42424"/>
          <a:stretch/>
        </p:blipFill>
        <p:spPr>
          <a:xfrm>
            <a:off x="3026508" y="2852936"/>
            <a:ext cx="2681565" cy="24477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8684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704088"/>
            <a:ext cx="8003232" cy="517318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Гипотеза: Плесень – это растение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Цель: Выяснить что такое плесень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9875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05232"/>
          </a:xfrm>
        </p:spPr>
        <p:txBody>
          <a:bodyPr>
            <a:normAutofit fontScale="90000"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b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изучить материал по данной теме, используя различные источники (книги, журналы, интернет); </a:t>
            </a:r>
            <a:b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2. узнать, какую пользу или вред плесень приносят людям; </a:t>
            </a:r>
            <a:b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вырастить объект исследования в домашних условиях на разных продуктах питания.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976045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57" y="27919"/>
            <a:ext cx="9144000" cy="6830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768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 1. Выращивание плесени.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61" t="31919" r="10134" b="26869"/>
          <a:stretch/>
        </p:blipFill>
        <p:spPr>
          <a:xfrm>
            <a:off x="4643508" y="1916832"/>
            <a:ext cx="4055544" cy="39025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11" t="9292" b="21215"/>
          <a:stretch/>
        </p:blipFill>
        <p:spPr>
          <a:xfrm>
            <a:off x="755576" y="1277069"/>
            <a:ext cx="3887932" cy="47658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59364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Опыт 2. Условия появления и развития плесени.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4" r="7979" b="12323"/>
          <a:stretch/>
        </p:blipFill>
        <p:spPr>
          <a:xfrm>
            <a:off x="684279" y="1700808"/>
            <a:ext cx="3684801" cy="5013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3" t="36161" r="19023" b="14950"/>
          <a:stretch/>
        </p:blipFill>
        <p:spPr>
          <a:xfrm>
            <a:off x="4885912" y="1052736"/>
            <a:ext cx="3941992" cy="34563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98" t="23030" r="28451" b="49495"/>
          <a:stretch/>
        </p:blipFill>
        <p:spPr>
          <a:xfrm>
            <a:off x="4572000" y="4262542"/>
            <a:ext cx="2880320" cy="25272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44382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5940" y="758607"/>
            <a:ext cx="8229600" cy="496855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Плесень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не растение, а особое царство живой природы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Плесень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распространяется по воздуху в виде микроскопических спор. При попадании на сырую поверхность она прорастает.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Плесень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размножается невероятно быстро.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Плесень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вредна для человека, но на ее основе делают лекарство и используют для приготовления некоторых видов продуктов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94740" y="620688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000" b="1" dirty="0">
                <a:solidFill>
                  <a:srgbClr val="444D26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Выводы</a:t>
            </a:r>
            <a:endParaRPr lang="ru-RU" sz="4000" dirty="0" smtClean="0"/>
          </a:p>
        </p:txBody>
      </p:sp>
    </p:spTree>
    <p:extLst>
      <p:ext uri="{BB962C8B-B14F-4D97-AF65-F5344CB8AC3E}">
        <p14:creationId xmlns:p14="http://schemas.microsoft.com/office/powerpoint/2010/main" val="87240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2273424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2452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56</TotalTime>
  <Words>27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МБДОУ д/с «Улыбка»  «Что такое плесень?»     автор проекта: Иван Денисов руководитель проекта: Мурикова Н.Ю.</vt:lpstr>
      <vt:lpstr> Гипотеза: Плесень – это растение   Цель: Выяснить что такое плесень  </vt:lpstr>
      <vt:lpstr>Задачи: 1. изучить материал по данной теме, используя различные источники (книги, журналы, интернет);   2. узнать, какую пользу или вред плесень приносят людям;  3. вырастить объект исследования в домашних условиях на разных продуктах питания. </vt:lpstr>
      <vt:lpstr>Презентация PowerPoint</vt:lpstr>
      <vt:lpstr>Опыт 1. Выращивание плесени.</vt:lpstr>
      <vt:lpstr>Опыт 2. Условия появления и развития плесени.</vt:lpstr>
      <vt:lpstr> Плесень – это не растение, а особое царство живой природы.  Плесень распространяется по воздуху в виде микроскопических спор. При попадании на сырую поверхность она прорастает.  Плесень размножается невероятно быстро.  Плесень вредна для человека, но на ее основе делают лекарство и используют для приготовления некоторых видов продуктов.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д/с «Улыбка» «Что такое плесень?»</dc:title>
  <dc:creator>Росинка</dc:creator>
  <cp:lastModifiedBy>Росинка</cp:lastModifiedBy>
  <cp:revision>6</cp:revision>
  <dcterms:created xsi:type="dcterms:W3CDTF">2017-02-09T06:04:40Z</dcterms:created>
  <dcterms:modified xsi:type="dcterms:W3CDTF">2017-02-09T07:01:22Z</dcterms:modified>
</cp:coreProperties>
</file>