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4EE83F-B828-475C-89B9-E8FF193F5026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F58FF6-4B49-49F1-89C0-44680EF8EB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496944" cy="568863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«Улыбка» корпус №3</a:t>
            </a:r>
          </a:p>
          <a:p>
            <a:pPr algn="ctr"/>
            <a:r>
              <a:rPr lang="ru-RU" sz="4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глаза не 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мерзнут зимой»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algn="ctr"/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 Никита Федосов</a:t>
            </a:r>
          </a:p>
          <a:p>
            <a:pPr algn="ctr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Мурикова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Н.Ю.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68" b="42222"/>
          <a:stretch/>
        </p:blipFill>
        <p:spPr>
          <a:xfrm>
            <a:off x="2677441" y="1988840"/>
            <a:ext cx="3860948" cy="28124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88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620688"/>
            <a:ext cx="4824536" cy="51457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</a:p>
          <a:p>
            <a:pPr marL="45720" indent="0">
              <a:buNone/>
            </a:pP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Детская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иллюстрированная энциклопедия «Анатомия человека».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Занимательный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атлас  «Тело человека».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Сайт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«Почемучка» http://allforchildren.ru/why/why68.php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052" y="0"/>
            <a:ext cx="38609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2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4337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marL="45720" indent="0"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что защищает глаза от замерзания.  </a:t>
            </a:r>
          </a:p>
          <a:p>
            <a:pPr marL="45720" indent="0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" indent="0"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Получить информацию из различных источников по какой причине не мерзнут глаза на морозе;</a:t>
            </a:r>
          </a:p>
          <a:p>
            <a:pPr marL="45720" indent="0"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Узнать, что по этому поводу говорят врачи;</a:t>
            </a:r>
          </a:p>
          <a:p>
            <a:pPr marL="45720" indent="0"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Провести опыты.</a:t>
            </a:r>
          </a:p>
          <a:p>
            <a:pPr marL="45720" indent="0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</a:p>
          <a:p>
            <a:pPr marL="45720" indent="0"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 не мерзнут потому что их защищают слезы.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21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01821522"/>
              </p:ext>
            </p:extLst>
          </p:nvPr>
        </p:nvGraphicFramePr>
        <p:xfrm>
          <a:off x="1007604" y="2132856"/>
          <a:ext cx="720080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968552"/>
                <a:gridCol w="223224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Потому что есть брови и ресницы </a:t>
                      </a:r>
                      <a:endParaRPr lang="ru-RU" sz="2800" kern="5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Microsoft YaHe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kern="50" dirty="0">
                        <a:solidFill>
                          <a:srgbClr val="000000"/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2</a:t>
                      </a:r>
                      <a:endParaRPr lang="ru-RU" sz="2800" kern="50">
                        <a:solidFill>
                          <a:srgbClr val="000000"/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Потому что в них течет кровь </a:t>
                      </a:r>
                      <a:endParaRPr lang="ru-RU" sz="2800" kern="5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Microsoft YaHe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kern="50" dirty="0">
                        <a:solidFill>
                          <a:srgbClr val="000000"/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1</a:t>
                      </a:r>
                      <a:endParaRPr lang="ru-RU" sz="2800" kern="50" dirty="0">
                        <a:solidFill>
                          <a:srgbClr val="000000"/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Потому что в них есть слезы </a:t>
                      </a:r>
                      <a:endParaRPr lang="ru-RU" sz="28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2</a:t>
                      </a:r>
                      <a:endParaRPr lang="ru-RU" sz="2800" kern="50" dirty="0">
                        <a:solidFill>
                          <a:srgbClr val="000000"/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 знаю </a:t>
                      </a:r>
                      <a:endParaRPr lang="ru-RU" sz="28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11</a:t>
                      </a:r>
                      <a:endParaRPr lang="ru-RU" sz="2800" kern="50" dirty="0">
                        <a:solidFill>
                          <a:srgbClr val="000000"/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7584" y="958170"/>
            <a:ext cx="75608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Опрос ребят из моей группы.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63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46290103"/>
              </p:ext>
            </p:extLst>
          </p:nvPr>
        </p:nvGraphicFramePr>
        <p:xfrm>
          <a:off x="1109109" y="2636912"/>
          <a:ext cx="7200800" cy="3603309"/>
        </p:xfrm>
        <a:graphic>
          <a:graphicData uri="http://schemas.openxmlformats.org/drawingml/2006/table">
            <a:tbl>
              <a:tblPr firstRow="1" firstCol="1" bandRow="1"/>
              <a:tblGrid>
                <a:gridCol w="5290144"/>
                <a:gridCol w="191065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Потому что они теплые</a:t>
                      </a:r>
                      <a:r>
                        <a:rPr lang="ru-RU" sz="2800" kern="5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kern="5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8</a:t>
                      </a:r>
                      <a:endParaRPr lang="ru-RU" sz="2800" kern="5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Потому что мы моргаем</a:t>
                      </a:r>
                      <a:r>
                        <a:rPr lang="ru-RU" sz="2800" kern="5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kern="5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11</a:t>
                      </a:r>
                      <a:endParaRPr lang="ru-RU" sz="2800" kern="5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Потому что в них течет кровь</a:t>
                      </a:r>
                      <a:r>
                        <a:rPr lang="ru-RU" sz="2800" kern="5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kern="5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kern="5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Microsoft YaHei"/>
                          <a:cs typeface="Times New Roman"/>
                        </a:rPr>
                        <a:t>14</a:t>
                      </a:r>
                      <a:endParaRPr lang="ru-RU" sz="2800" kern="5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Mangal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13626" y="481697"/>
            <a:ext cx="6273384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Опрос родителей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мой вопрос ответили 15 родителей.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Многие отвечали по два ответа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25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064896" cy="572181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1. «Заморозка обычной и соленой воды»</a:t>
            </a:r>
          </a:p>
          <a:p>
            <a:pPr marL="4572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выяснить, замерзнет ли вода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 соленая вода не замерзает.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" r="25001"/>
          <a:stretch/>
        </p:blipFill>
        <p:spPr>
          <a:xfrm rot="5400000">
            <a:off x="211664" y="2104008"/>
            <a:ext cx="4073233" cy="32734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52"/>
          <a:stretch/>
        </p:blipFill>
        <p:spPr>
          <a:xfrm rot="5400000">
            <a:off x="4178078" y="2205883"/>
            <a:ext cx="4221086" cy="306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7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548680"/>
            <a:ext cx="7488832" cy="583264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2. «Лед и соль»</a:t>
            </a:r>
          </a:p>
          <a:p>
            <a:pPr marL="45720" indent="0">
              <a:buNone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выяснить, что произойдет со льдом, если на нее попадет соль.</a:t>
            </a:r>
          </a:p>
          <a:p>
            <a:pPr marL="4572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соль способна растопить лед.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0" r="22196"/>
          <a:stretch/>
        </p:blipFill>
        <p:spPr>
          <a:xfrm rot="5400000">
            <a:off x="756610" y="2275838"/>
            <a:ext cx="3766446" cy="3192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9" r="8940"/>
          <a:stretch/>
        </p:blipFill>
        <p:spPr>
          <a:xfrm>
            <a:off x="4312531" y="1959400"/>
            <a:ext cx="3987598" cy="37958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52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76872"/>
            <a:ext cx="2472901" cy="43924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19" b="12727"/>
          <a:stretch/>
        </p:blipFill>
        <p:spPr>
          <a:xfrm>
            <a:off x="5076056" y="3061854"/>
            <a:ext cx="3595851" cy="35354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7" t="17983" r="18621"/>
          <a:stretch/>
        </p:blipFill>
        <p:spPr>
          <a:xfrm>
            <a:off x="2483768" y="178074"/>
            <a:ext cx="4929127" cy="35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3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3600400" cy="6395206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0" r="11539"/>
          <a:stretch/>
        </p:blipFill>
        <p:spPr bwMode="auto">
          <a:xfrm>
            <a:off x="4211960" y="1124744"/>
            <a:ext cx="4294910" cy="445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5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13376" cy="536177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окулиста </a:t>
            </a:r>
          </a:p>
          <a:p>
            <a:pPr marL="45720" indent="0" algn="ctr"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свое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зрение» 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Меньше смотреть телевизор, и не делать этого лежа.</a:t>
            </a:r>
          </a:p>
          <a:p>
            <a:pPr marL="45720" indent="0">
              <a:buNone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Читать, писать и рисовать только при правильном освещении.</a:t>
            </a:r>
          </a:p>
          <a:p>
            <a:pPr marL="45720" indent="0">
              <a:buNone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А так же правильно питаться, то есть кушать овощи и фрукты, в частности, морковь и чернику.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8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136</TotalTime>
  <Words>184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Росинка</dc:creator>
  <cp:lastModifiedBy>Росинка</cp:lastModifiedBy>
  <cp:revision>10</cp:revision>
  <dcterms:created xsi:type="dcterms:W3CDTF">2017-02-09T07:13:53Z</dcterms:created>
  <dcterms:modified xsi:type="dcterms:W3CDTF">2017-02-10T11:07:09Z</dcterms:modified>
</cp:coreProperties>
</file>