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5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6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7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theme/theme8.xml" ContentType="application/vnd.openxmlformats-officedocument.theme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9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0.xml" ContentType="application/vnd.openxmlformats-officedocument.theme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theme/theme12.xml" ContentType="application/vnd.openxmlformats-officedocument.theme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4" r:id="rId2"/>
    <p:sldMasterId id="2147483711" r:id="rId3"/>
    <p:sldMasterId id="2147483728" r:id="rId4"/>
    <p:sldMasterId id="2147483745" r:id="rId5"/>
    <p:sldMasterId id="2147483779" r:id="rId6"/>
    <p:sldMasterId id="2147483796" r:id="rId7"/>
    <p:sldMasterId id="2147483813" r:id="rId8"/>
    <p:sldMasterId id="2147483830" r:id="rId9"/>
    <p:sldMasterId id="2147483847" r:id="rId10"/>
    <p:sldMasterId id="2147483864" r:id="rId11"/>
    <p:sldMasterId id="2147483881" r:id="rId12"/>
    <p:sldMasterId id="2147483898" r:id="rId13"/>
  </p:sldMasterIdLst>
  <p:notesMasterIdLst>
    <p:notesMasterId r:id="rId31"/>
  </p:notesMasterIdLst>
  <p:sldIdLst>
    <p:sldId id="257" r:id="rId14"/>
    <p:sldId id="260" r:id="rId15"/>
    <p:sldId id="259" r:id="rId16"/>
    <p:sldId id="261" r:id="rId17"/>
    <p:sldId id="262" r:id="rId18"/>
    <p:sldId id="264" r:id="rId19"/>
    <p:sldId id="265" r:id="rId20"/>
    <p:sldId id="267" r:id="rId21"/>
    <p:sldId id="274" r:id="rId22"/>
    <p:sldId id="275" r:id="rId23"/>
    <p:sldId id="276" r:id="rId24"/>
    <p:sldId id="277" r:id="rId25"/>
    <p:sldId id="268" r:id="rId26"/>
    <p:sldId id="269" r:id="rId27"/>
    <p:sldId id="270" r:id="rId28"/>
    <p:sldId id="271" r:id="rId29"/>
    <p:sldId id="27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1926" y="-4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ав</c:v>
                </c:pt>
              </c:strCache>
            </c:strRef>
          </c:tx>
          <c:invertIfNegative val="0"/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Лист1!$B$2:$B$4</c:f>
              <c:numCache>
                <c:formatCode>0%</c:formatCode>
                <c:ptCount val="3"/>
                <c:pt idx="0">
                  <c:v>9.0000000000000066E-2</c:v>
                </c:pt>
                <c:pt idx="1">
                  <c:v>6.0000000000000046E-2</c:v>
                </c:pt>
                <c:pt idx="2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ара</c:v>
                </c:pt>
              </c:strCache>
            </c:strRef>
          </c:tx>
          <c:invertIfNegative val="0"/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Лист1!$C$2:$C$4</c:f>
              <c:numCache>
                <c:formatCode>0%</c:formatCode>
                <c:ptCount val="3"/>
                <c:pt idx="0">
                  <c:v>0.45</c:v>
                </c:pt>
                <c:pt idx="1">
                  <c:v>0.18000000000000013</c:v>
                </c:pt>
                <c:pt idx="2">
                  <c:v>0.12000000000000002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Лист1!$D$2:$D$4</c:f>
              <c:numCache>
                <c:formatCode>0%</c:formatCode>
                <c:ptCount val="3"/>
                <c:pt idx="0">
                  <c:v>0.46</c:v>
                </c:pt>
                <c:pt idx="1">
                  <c:v>0.76000000000000056</c:v>
                </c:pt>
                <c:pt idx="2">
                  <c:v>0.88000000000000056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945984"/>
        <c:axId val="47955968"/>
      </c:barChart>
      <c:catAx>
        <c:axId val="47945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7955968"/>
        <c:crosses val="autoZero"/>
        <c:auto val="1"/>
        <c:lblAlgn val="ctr"/>
        <c:lblOffset val="100"/>
        <c:noMultiLvlLbl val="0"/>
      </c:catAx>
      <c:valAx>
        <c:axId val="4795596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794598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0%</c:formatCode>
                <c:ptCount val="1"/>
                <c:pt idx="0">
                  <c:v>0.1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0%</c:formatCode>
                <c:ptCount val="1"/>
                <c:pt idx="0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606784"/>
        <c:axId val="47620864"/>
      </c:barChart>
      <c:catAx>
        <c:axId val="47606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47620864"/>
        <c:crosses val="autoZero"/>
        <c:auto val="1"/>
        <c:lblAlgn val="ctr"/>
        <c:lblOffset val="100"/>
        <c:noMultiLvlLbl val="0"/>
      </c:catAx>
      <c:valAx>
        <c:axId val="47620864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crossAx val="476067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843422212667011"/>
          <c:y val="7.051769166470033E-2"/>
          <c:w val="0.74156587826495668"/>
          <c:h val="0.842992213828105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Качество знаний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2"/>
                <c:pt idx="0">
                  <c:v>2013-2014г.</c:v>
                </c:pt>
                <c:pt idx="1">
                  <c:v>2014-2015г.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0.63</c:v>
                </c:pt>
                <c:pt idx="1">
                  <c:v>0.72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2"/>
                <c:pt idx="0">
                  <c:v>2013-2014г.</c:v>
                </c:pt>
                <c:pt idx="1">
                  <c:v>2014-2015г.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1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254464"/>
        <c:axId val="139735040"/>
      </c:barChart>
      <c:catAx>
        <c:axId val="402544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39735040"/>
        <c:crosses val="autoZero"/>
        <c:auto val="1"/>
        <c:lblAlgn val="ctr"/>
        <c:lblOffset val="100"/>
        <c:noMultiLvlLbl val="0"/>
      </c:catAx>
      <c:valAx>
        <c:axId val="13973504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02544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47531078838572E-2"/>
          <c:y val="4.5121143946968853E-2"/>
          <c:w val="0.74156587826495668"/>
          <c:h val="0.842992213828105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необх. уровень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54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2012-2013г.</c:v>
                </c:pt>
                <c:pt idx="1">
                  <c:v>2013-2014г.</c:v>
                </c:pt>
                <c:pt idx="2">
                  <c:v>2014-2015г.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</c:v>
                </c:pt>
                <c:pt idx="1">
                  <c:v>0.82</c:v>
                </c:pt>
                <c:pt idx="2">
                  <c:v>0.82</c:v>
                </c:pt>
              </c:numCache>
            </c:numRef>
          </c:val>
        </c:ser>
        <c:ser>
          <c:idx val="1"/>
          <c:order val="1"/>
          <c:tx>
            <c:strRef>
              <c:f>Лист1!#ССЫЛКА!</c:f>
              <c:strCache>
                <c:ptCount val="1"/>
                <c:pt idx="0">
                  <c:v>#REF!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ru-RU" smtClean="0"/>
                      <a:t>46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2012-2013г.</c:v>
                </c:pt>
                <c:pt idx="1">
                  <c:v>2013-2014г.</c:v>
                </c:pt>
                <c:pt idx="2">
                  <c:v>2014-2015г.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9740672"/>
        <c:axId val="139742208"/>
      </c:barChart>
      <c:catAx>
        <c:axId val="1397406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39742208"/>
        <c:crosses val="autoZero"/>
        <c:auto val="1"/>
        <c:lblAlgn val="ctr"/>
        <c:lblOffset val="100"/>
        <c:noMultiLvlLbl val="0"/>
      </c:catAx>
      <c:valAx>
        <c:axId val="13974220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397406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</cdr:x>
      <cdr:y>0.64445</cdr:y>
    </cdr:from>
    <cdr:to>
      <cdr:x>0.47857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000132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0.49123</cdr:x>
      <cdr:y>0.81579</cdr:y>
    </cdr:from>
    <cdr:to>
      <cdr:x>0.72337</cdr:x>
      <cdr:y>0.9269</cdr:y>
    </cdr:to>
    <cdr:sp macro="" textlink="">
      <cdr:nvSpPr>
        <cdr:cNvPr id="4" name="Прямоугольник 3"/>
        <cdr:cNvSpPr/>
      </cdr:nvSpPr>
      <cdr:spPr bwMode="auto">
        <a:xfrm xmlns:a="http://schemas.openxmlformats.org/drawingml/2006/main">
          <a:off x="2000264" y="2214578"/>
          <a:ext cx="945278" cy="301627"/>
        </a:xfrm>
        <a:prstGeom xmlns:a="http://schemas.openxmlformats.org/drawingml/2006/main" prst="rect">
          <a:avLst/>
        </a:prstGeom>
        <a:ln xmlns:a="http://schemas.openxmlformats.org/drawingml/2006/main">
          <a:headEnd type="none" w="med" len="med"/>
          <a:tailEnd type="none" w="med" len="med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horz" wrap="none" lIns="91440" tIns="45720" rIns="91440" bIns="45720" numCol="1" anchor="ctr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pPr marL="0" marR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rPr>
            <a:t>2013-2014</a:t>
          </a:r>
        </a:p>
      </cdr:txBody>
    </cdr:sp>
  </cdr:relSizeAnchor>
  <cdr:relSizeAnchor xmlns:cdr="http://schemas.openxmlformats.org/drawingml/2006/chartDrawing">
    <cdr:from>
      <cdr:x>0.75439</cdr:x>
      <cdr:y>0.81579</cdr:y>
    </cdr:from>
    <cdr:to>
      <cdr:x>0.96867</cdr:x>
      <cdr:y>0.9269</cdr:y>
    </cdr:to>
    <cdr:sp macro="" textlink="">
      <cdr:nvSpPr>
        <cdr:cNvPr id="5" name="Прямоугольник 4"/>
        <cdr:cNvSpPr/>
      </cdr:nvSpPr>
      <cdr:spPr bwMode="auto">
        <a:xfrm xmlns:a="http://schemas.openxmlformats.org/drawingml/2006/main">
          <a:off x="3071834" y="2214578"/>
          <a:ext cx="872564" cy="301627"/>
        </a:xfrm>
        <a:prstGeom xmlns:a="http://schemas.openxmlformats.org/drawingml/2006/main" prst="rect">
          <a:avLst/>
        </a:prstGeom>
        <a:ln xmlns:a="http://schemas.openxmlformats.org/drawingml/2006/main">
          <a:headEnd type="none" w="med" len="med"/>
          <a:tailEnd type="none" w="med" len="med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horz" wrap="none" lIns="91440" tIns="45720" rIns="91440" bIns="45720" numCol="1" anchor="ctr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pPr marL="0" marR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rPr>
            <a:t>2014-2015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0.37601</cdr:x>
      <cdr:y>0.80952</cdr:y>
    </cdr:from>
    <cdr:to>
      <cdr:x>0.5229</cdr:x>
      <cdr:y>0.90476</cdr:y>
    </cdr:to>
    <cdr:sp macro="" textlink="">
      <cdr:nvSpPr>
        <cdr:cNvPr id="2" name="Прямоугольник 1"/>
        <cdr:cNvSpPr/>
      </cdr:nvSpPr>
      <cdr:spPr bwMode="auto">
        <a:xfrm xmlns:a="http://schemas.openxmlformats.org/drawingml/2006/main">
          <a:off x="1785950" y="2428892"/>
          <a:ext cx="697633" cy="285752"/>
        </a:xfrm>
        <a:prstGeom xmlns:a="http://schemas.openxmlformats.org/drawingml/2006/main" prst="rect">
          <a:avLst/>
        </a:prstGeom>
        <a:solidFill xmlns:a="http://schemas.openxmlformats.org/drawingml/2006/main">
          <a:srgbClr val="FDF58D"/>
        </a:solidFill>
        <a:ln xmlns:a="http://schemas.openxmlformats.org/drawingml/2006/main"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="horz" wrap="none" lIns="91440" tIns="45720" rIns="91440" bIns="45720" numCol="1" rtlCol="0" anchor="ctr" anchorCtr="0" compatLnSpc="1">
          <a:prstTxWarp prst="textNoShape">
            <a:avLst/>
          </a:prstTxWarp>
        </a:bodyPr>
        <a:lstStyle xmlns:a="http://schemas.openxmlformats.org/drawingml/2006/main">
          <a:defPPr>
            <a:defRPr lang="en-US"/>
          </a:defPPr>
          <a:lvl1pPr algn="ctr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1pPr>
          <a:lvl2pPr marL="457200" algn="ctr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2pPr>
          <a:lvl3pPr marL="914400" algn="ctr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3pPr>
          <a:lvl4pPr marL="1371600" algn="ctr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4pPr>
          <a:lvl5pPr marL="1828800" algn="ctr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 charset="0"/>
            </a:defRPr>
          </a:lvl5pPr>
          <a:lvl6pPr marL="22860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</a:defRPr>
          </a:lvl6pPr>
          <a:lvl7pPr marL="27432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</a:defRPr>
          </a:lvl7pPr>
          <a:lvl8pPr marL="32004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</a:defRPr>
          </a:lvl8pPr>
          <a:lvl9pPr marL="3657600" algn="l" defTabSz="914400" rtl="0" eaLnBrk="1" latinLnBrk="0" hangingPunct="1">
            <a:defRPr kern="1200">
              <a:solidFill>
                <a:srgbClr val="000000"/>
              </a:solidFill>
              <a:latin typeface="Arial" charset="0"/>
            </a:defRPr>
          </a:lvl9pPr>
        </a:lstStyle>
        <a:p xmlns:a="http://schemas.openxmlformats.org/drawingml/2006/main">
          <a:pPr marL="0" marR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ru-RU" sz="1400" b="1" dirty="0" smtClean="0">
              <a:solidFill>
                <a:schemeClr val="accent1">
                  <a:lumMod val="50000"/>
                </a:schemeClr>
              </a:solidFill>
            </a:rPr>
            <a:t>2 класс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chemeClr val="accent1">
                <a:lumMod val="50000"/>
              </a:schemeClr>
            </a:solidFill>
            <a:effectLst/>
            <a:latin typeface="Arial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0.24529</cdr:x>
      <cdr:y>0.89575</cdr:y>
    </cdr:from>
    <cdr:to>
      <cdr:x>0.4717</cdr:x>
      <cdr:y>1</cdr:y>
    </cdr:to>
    <cdr:sp macro="" textlink="">
      <cdr:nvSpPr>
        <cdr:cNvPr id="2" name="Прямоугольник 1"/>
        <cdr:cNvSpPr/>
      </cdr:nvSpPr>
      <cdr:spPr bwMode="auto">
        <a:xfrm xmlns:a="http://schemas.openxmlformats.org/drawingml/2006/main">
          <a:off x="928694" y="3000396"/>
          <a:ext cx="857256" cy="312793"/>
        </a:xfrm>
        <a:prstGeom xmlns:a="http://schemas.openxmlformats.org/drawingml/2006/main" prst="rect">
          <a:avLst/>
        </a:prstGeom>
        <a:ln xmlns:a="http://schemas.openxmlformats.org/drawingml/2006/main">
          <a:headEnd type="none" w="med" len="med"/>
          <a:tailEnd type="none" w="med" len="med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horz" wrap="none" lIns="91440" tIns="45720" rIns="91440" bIns="45720" numCol="1" anchor="ctr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r>
            <a:rPr lang="ru-RU" sz="1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2013-2014</a:t>
          </a:r>
          <a:endParaRPr lang="ru-RU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0.54717</cdr:x>
      <cdr:y>0.89575</cdr:y>
    </cdr:from>
    <cdr:to>
      <cdr:x>0.77359</cdr:x>
      <cdr:y>1</cdr:y>
    </cdr:to>
    <cdr:sp macro="" textlink="">
      <cdr:nvSpPr>
        <cdr:cNvPr id="4" name="Прямоугольник 3"/>
        <cdr:cNvSpPr/>
      </cdr:nvSpPr>
      <cdr:spPr bwMode="auto">
        <a:xfrm xmlns:a="http://schemas.openxmlformats.org/drawingml/2006/main">
          <a:off x="2071702" y="2714644"/>
          <a:ext cx="857256" cy="312793"/>
        </a:xfrm>
        <a:prstGeom xmlns:a="http://schemas.openxmlformats.org/drawingml/2006/main" prst="rect">
          <a:avLst/>
        </a:prstGeom>
        <a:ln xmlns:a="http://schemas.openxmlformats.org/drawingml/2006/main">
          <a:headEnd type="none" w="med" len="med"/>
          <a:tailEnd type="none" w="med" len="med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horz" wrap="none" lIns="91440" tIns="45720" rIns="91440" bIns="45720" numCol="1" anchor="ctr" anchorCtr="0" compatLnSpc="1">
          <a:prstTxWarp prst="textNoShape">
            <a:avLst/>
          </a:prstTxWarp>
        </a:bodyPr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r>
            <a:rPr lang="ru-RU" sz="1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2014-2015</a:t>
          </a:r>
          <a:endParaRPr lang="ru-RU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0.45283</cdr:x>
      <cdr:y>0.88585</cdr:y>
    </cdr:from>
    <cdr:to>
      <cdr:x>0.67498</cdr:x>
      <cdr:y>1</cdr:y>
    </cdr:to>
    <cdr:sp macro="" textlink="">
      <cdr:nvSpPr>
        <cdr:cNvPr id="2" name="Прямоугольник 1"/>
        <cdr:cNvSpPr/>
      </cdr:nvSpPr>
      <cdr:spPr bwMode="auto">
        <a:xfrm xmlns:a="http://schemas.openxmlformats.org/drawingml/2006/main">
          <a:off x="1714512" y="2643206"/>
          <a:ext cx="841082" cy="327688"/>
        </a:xfrm>
        <a:prstGeom xmlns:a="http://schemas.openxmlformats.org/drawingml/2006/main" prst="rect">
          <a:avLst/>
        </a:prstGeom>
        <a:solidFill xmlns:a="http://schemas.openxmlformats.org/drawingml/2006/main">
          <a:srgbClr val="FDF58D"/>
        </a:solidFill>
        <a:ln xmlns:a="http://schemas.openxmlformats.org/drawingml/2006/main" w="19050" cap="flat" cmpd="sng" algn="ctr">
          <a:solidFill>
            <a:srgbClr val="FF6161"/>
          </a:solidFill>
          <a:prstDash val="solid"/>
          <a:headEnd type="none" w="med" len="med"/>
          <a:tailEnd type="none" w="med" len="med"/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horz" wrap="none" lIns="91440" tIns="45720" rIns="91440" bIns="45720" numCol="1" anchor="ctr" anchorCtr="0" compatLnSpc="1">
          <a:prstTxWarp prst="textNoShape">
            <a:avLst/>
          </a:prstTxWarp>
        </a:bodyPr>
        <a:lstStyle xmlns:a="http://schemas.openxmlformats.org/drawingml/2006/main">
          <a:lvl1pPr marL="0" indent="0">
            <a:defRPr sz="1100">
              <a:solidFill>
                <a:srgbClr val="000000"/>
              </a:solidFill>
              <a:latin typeface="Arial"/>
            </a:defRPr>
          </a:lvl1pPr>
          <a:lvl2pPr marL="457200" indent="0">
            <a:defRPr sz="1100">
              <a:solidFill>
                <a:srgbClr val="000000"/>
              </a:solidFill>
              <a:latin typeface="Arial"/>
            </a:defRPr>
          </a:lvl2pPr>
          <a:lvl3pPr marL="914400" indent="0">
            <a:defRPr sz="1100">
              <a:solidFill>
                <a:srgbClr val="000000"/>
              </a:solidFill>
              <a:latin typeface="Arial"/>
            </a:defRPr>
          </a:lvl3pPr>
          <a:lvl4pPr marL="1371600" indent="0">
            <a:defRPr sz="1100">
              <a:solidFill>
                <a:srgbClr val="000000"/>
              </a:solidFill>
              <a:latin typeface="Arial"/>
            </a:defRPr>
          </a:lvl4pPr>
          <a:lvl5pPr marL="1828800" indent="0">
            <a:defRPr sz="1100">
              <a:solidFill>
                <a:srgbClr val="000000"/>
              </a:solidFill>
              <a:latin typeface="Arial"/>
            </a:defRPr>
          </a:lvl5pPr>
          <a:lvl6pPr marL="2286000" indent="0">
            <a:defRPr sz="1100">
              <a:solidFill>
                <a:srgbClr val="000000"/>
              </a:solidFill>
              <a:latin typeface="Arial"/>
            </a:defRPr>
          </a:lvl6pPr>
          <a:lvl7pPr marL="2743200" indent="0">
            <a:defRPr sz="1100">
              <a:solidFill>
                <a:srgbClr val="000000"/>
              </a:solidFill>
              <a:latin typeface="Arial"/>
            </a:defRPr>
          </a:lvl7pPr>
          <a:lvl8pPr marL="3200400" indent="0">
            <a:defRPr sz="1100">
              <a:solidFill>
                <a:srgbClr val="000000"/>
              </a:solidFill>
              <a:latin typeface="Arial"/>
            </a:defRPr>
          </a:lvl8pPr>
          <a:lvl9pPr marL="3657600" indent="0">
            <a:defRPr sz="11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r>
            <a:rPr lang="ru-RU" sz="1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2013-2014</a:t>
          </a:r>
          <a:endParaRPr lang="ru-RU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0.71699</cdr:x>
      <cdr:y>0.88585</cdr:y>
    </cdr:from>
    <cdr:to>
      <cdr:x>0.93913</cdr:x>
      <cdr:y>1</cdr:y>
    </cdr:to>
    <cdr:sp macro="" textlink="">
      <cdr:nvSpPr>
        <cdr:cNvPr id="4" name="Прямоугольник 3"/>
        <cdr:cNvSpPr/>
      </cdr:nvSpPr>
      <cdr:spPr bwMode="auto">
        <a:xfrm xmlns:a="http://schemas.openxmlformats.org/drawingml/2006/main">
          <a:off x="2714644" y="2714644"/>
          <a:ext cx="841081" cy="327688"/>
        </a:xfrm>
        <a:prstGeom xmlns:a="http://schemas.openxmlformats.org/drawingml/2006/main" prst="rect">
          <a:avLst/>
        </a:prstGeom>
        <a:solidFill xmlns:a="http://schemas.openxmlformats.org/drawingml/2006/main">
          <a:srgbClr val="FDF58D"/>
        </a:solidFill>
        <a:ln xmlns:a="http://schemas.openxmlformats.org/drawingml/2006/main" w="19050" cap="flat" cmpd="sng" algn="ctr">
          <a:solidFill>
            <a:srgbClr val="FF6161"/>
          </a:solidFill>
          <a:prstDash val="solid"/>
          <a:headEnd type="none" w="med" len="med"/>
          <a:tailEnd type="none" w="med" len="med"/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horz" wrap="none" lIns="91440" tIns="45720" rIns="91440" bIns="45720" numCol="1" anchor="ctr" anchorCtr="0" compatLnSpc="1">
          <a:prstTxWarp prst="textNoShape">
            <a:avLst/>
          </a:prstTxWarp>
        </a:bodyPr>
        <a:lstStyle xmlns:a="http://schemas.openxmlformats.org/drawingml/2006/main">
          <a:lvl1pPr marL="0" indent="0">
            <a:defRPr sz="1100">
              <a:solidFill>
                <a:srgbClr val="000000"/>
              </a:solidFill>
              <a:latin typeface="Arial"/>
            </a:defRPr>
          </a:lvl1pPr>
          <a:lvl2pPr marL="457200" indent="0">
            <a:defRPr sz="1100">
              <a:solidFill>
                <a:srgbClr val="000000"/>
              </a:solidFill>
              <a:latin typeface="Arial"/>
            </a:defRPr>
          </a:lvl2pPr>
          <a:lvl3pPr marL="914400" indent="0">
            <a:defRPr sz="1100">
              <a:solidFill>
                <a:srgbClr val="000000"/>
              </a:solidFill>
              <a:latin typeface="Arial"/>
            </a:defRPr>
          </a:lvl3pPr>
          <a:lvl4pPr marL="1371600" indent="0">
            <a:defRPr sz="1100">
              <a:solidFill>
                <a:srgbClr val="000000"/>
              </a:solidFill>
              <a:latin typeface="Arial"/>
            </a:defRPr>
          </a:lvl4pPr>
          <a:lvl5pPr marL="1828800" indent="0">
            <a:defRPr sz="1100">
              <a:solidFill>
                <a:srgbClr val="000000"/>
              </a:solidFill>
              <a:latin typeface="Arial"/>
            </a:defRPr>
          </a:lvl5pPr>
          <a:lvl6pPr marL="2286000" indent="0">
            <a:defRPr sz="1100">
              <a:solidFill>
                <a:srgbClr val="000000"/>
              </a:solidFill>
              <a:latin typeface="Arial"/>
            </a:defRPr>
          </a:lvl6pPr>
          <a:lvl7pPr marL="2743200" indent="0">
            <a:defRPr sz="1100">
              <a:solidFill>
                <a:srgbClr val="000000"/>
              </a:solidFill>
              <a:latin typeface="Arial"/>
            </a:defRPr>
          </a:lvl7pPr>
          <a:lvl8pPr marL="3200400" indent="0">
            <a:defRPr sz="1100">
              <a:solidFill>
                <a:srgbClr val="000000"/>
              </a:solidFill>
              <a:latin typeface="Arial"/>
            </a:defRPr>
          </a:lvl8pPr>
          <a:lvl9pPr marL="3657600" indent="0">
            <a:defRPr sz="11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r>
            <a:rPr lang="ru-RU" sz="1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2014-2015</a:t>
          </a:r>
          <a:endParaRPr lang="ru-RU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0.18868</cdr:x>
      <cdr:y>0.89589</cdr:y>
    </cdr:from>
    <cdr:to>
      <cdr:x>0.4151</cdr:x>
      <cdr:y>0.99543</cdr:y>
    </cdr:to>
    <cdr:sp macro="" textlink="">
      <cdr:nvSpPr>
        <cdr:cNvPr id="5" name="Прямоугольник 4"/>
        <cdr:cNvSpPr/>
      </cdr:nvSpPr>
      <cdr:spPr bwMode="auto">
        <a:xfrm xmlns:a="http://schemas.openxmlformats.org/drawingml/2006/main">
          <a:off x="714380" y="2571768"/>
          <a:ext cx="857256" cy="285752"/>
        </a:xfrm>
        <a:prstGeom xmlns:a="http://schemas.openxmlformats.org/drawingml/2006/main" prst="rect">
          <a:avLst/>
        </a:prstGeom>
        <a:solidFill xmlns:a="http://schemas.openxmlformats.org/drawingml/2006/main">
          <a:srgbClr val="FDF58D"/>
        </a:solidFill>
        <a:ln xmlns:a="http://schemas.openxmlformats.org/drawingml/2006/main" w="19050" cap="flat" cmpd="sng" algn="ctr">
          <a:solidFill>
            <a:srgbClr val="FF6161"/>
          </a:solidFill>
          <a:prstDash val="solid"/>
          <a:headEnd type="none" w="med" len="med"/>
          <a:tailEnd type="none" w="med" len="med"/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horz" wrap="none" lIns="91440" tIns="45720" rIns="91440" bIns="45720" numCol="1" rtlCol="0" anchor="ctr" anchorCtr="0" compatLnSpc="1">
          <a:prstTxWarp prst="textNoShape">
            <a:avLst/>
          </a:prstTxWarp>
        </a:bodyPr>
        <a:lstStyle xmlns:a="http://schemas.openxmlformats.org/drawingml/2006/main">
          <a:defPPr>
            <a:defRPr lang="en-US"/>
          </a:defPPr>
          <a:lvl1pPr algn="ctr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/>
            </a:defRPr>
          </a:lvl1pPr>
          <a:lvl2pPr marL="457200" algn="ctr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/>
            </a:defRPr>
          </a:lvl2pPr>
          <a:lvl3pPr marL="914400" algn="ctr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/>
            </a:defRPr>
          </a:lvl3pPr>
          <a:lvl4pPr marL="1371600" algn="ctr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/>
            </a:defRPr>
          </a:lvl4pPr>
          <a:lvl5pPr marL="1828800" algn="ctr" rtl="0" fontAlgn="base">
            <a:spcBef>
              <a:spcPct val="0"/>
            </a:spcBef>
            <a:spcAft>
              <a:spcPct val="0"/>
            </a:spcAft>
            <a:defRPr kern="1200">
              <a:solidFill>
                <a:srgbClr val="000000"/>
              </a:solidFill>
              <a:latin typeface="Arial"/>
            </a:defRPr>
          </a:lvl5pPr>
          <a:lvl6pPr marL="2286000" algn="l" defTabSz="914400" rtl="0" eaLnBrk="1" latinLnBrk="0" hangingPunct="1">
            <a:defRPr kern="1200">
              <a:solidFill>
                <a:srgbClr val="000000"/>
              </a:solidFill>
              <a:latin typeface="Arial"/>
            </a:defRPr>
          </a:lvl6pPr>
          <a:lvl7pPr marL="2743200" algn="l" defTabSz="914400" rtl="0" eaLnBrk="1" latinLnBrk="0" hangingPunct="1">
            <a:defRPr kern="1200">
              <a:solidFill>
                <a:srgbClr val="000000"/>
              </a:solidFill>
              <a:latin typeface="Arial"/>
            </a:defRPr>
          </a:lvl7pPr>
          <a:lvl8pPr marL="3200400" algn="l" defTabSz="914400" rtl="0" eaLnBrk="1" latinLnBrk="0" hangingPunct="1">
            <a:defRPr kern="1200">
              <a:solidFill>
                <a:srgbClr val="000000"/>
              </a:solidFill>
              <a:latin typeface="Arial"/>
            </a:defRPr>
          </a:lvl8pPr>
          <a:lvl9pPr marL="3657600" algn="l" defTabSz="914400" rtl="0" eaLnBrk="1" latinLnBrk="0" hangingPunct="1">
            <a:defRPr kern="1200">
              <a:solidFill>
                <a:srgbClr val="000000"/>
              </a:solidFill>
              <a:latin typeface="Arial"/>
            </a:defRPr>
          </a:lvl9pPr>
        </a:lstStyle>
        <a:p xmlns:a="http://schemas.openxmlformats.org/drawingml/2006/main">
          <a:pPr marL="0" marR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rPr>
            <a:t>2012-2013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4D711-8BD7-4C16-94CB-69958AB06DC6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7B0E0-3B5C-4C65-BE39-61D2833FD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156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C33A4-D22B-4C9E-9CE0-4432EC88ABF9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7F28E58-7BA0-4C9C-97EB-2902037F0547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1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7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6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fld id="{622392ED-93BD-4E8F-A7D7-0074011A88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Arial Black" pitchFamily="34" charset="0"/>
              </a:rPr>
              <a:t>L/O/G/O</a:t>
            </a:r>
          </a:p>
        </p:txBody>
      </p:sp>
      <p:grpSp>
        <p:nvGrpSpPr>
          <p:cNvPr id="3143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3138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3152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155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58705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3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3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3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3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" grpId="0" animBg="1"/>
      <p:bldP spid="3112" grpId="1" animBg="1"/>
      <p:bldP spid="3112" grpId="2" animBg="1"/>
      <p:bldP spid="3112" grpId="3" animBg="1"/>
      <p:bldP spid="3113" grpId="0" animBg="1"/>
      <p:bldP spid="3113" grpId="1" animBg="1"/>
      <p:bldP spid="3113" grpId="2" animBg="1"/>
      <p:bldP spid="3113" grpId="3" animBg="1"/>
      <p:bldP spid="3114" grpId="0" animBg="1"/>
      <p:bldP spid="3114" grpId="1" animBg="1"/>
      <p:bldP spid="3114" grpId="2" animBg="1"/>
      <p:bldP spid="3114" grpId="3" animBg="1"/>
      <p:bldP spid="3115" grpId="0" animBg="1"/>
      <p:bldP spid="3115" grpId="1" animBg="1"/>
      <p:bldP spid="3115" grpId="2" animBg="1"/>
      <p:bldP spid="3115" grpId="3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3F629-F225-4A07-8237-D94FA9C74AE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28265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9A01A-A3D2-4E7C-B445-DD2BAE0F60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49214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3196B-95AB-493D-9B26-A23BC569681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17355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3C6F6-7545-4DBE-A33C-1A5AFFF446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65484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F61D5-8668-4C36-AB9B-B69CDE40160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52062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C6803-95D0-4208-9316-4CF1D74B98D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69943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AD451-26F6-4129-A813-0AF20522A34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5361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3F629-F225-4A07-8237-D94FA9C74AE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19755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52B35-FD89-4E7F-A726-CFCF8332D3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17424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BA8BDB-D21C-497F-91A3-A4DDA156199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8450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3368F9-77E7-4616-90E6-08FD8BC5DA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81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52B35-FD89-4E7F-A726-CFCF8332D3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20674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C3FB11E-E8CE-46CD-B23A-1FD75931E78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54525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B0C8F9-6C39-49B8-B56A-E590E2B7F3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93139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1F33B5F-DA69-4758-950E-78CA6676B14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22429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1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7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6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fld id="{622392ED-93BD-4E8F-A7D7-0074011A88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Arial Black" pitchFamily="34" charset="0"/>
              </a:rPr>
              <a:t>L/O/G/O</a:t>
            </a:r>
          </a:p>
        </p:txBody>
      </p:sp>
      <p:grpSp>
        <p:nvGrpSpPr>
          <p:cNvPr id="3143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3138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3152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155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7446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3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3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3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3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" grpId="0" animBg="1"/>
      <p:bldP spid="3112" grpId="1" animBg="1"/>
      <p:bldP spid="3112" grpId="2" animBg="1"/>
      <p:bldP spid="3112" grpId="3" animBg="1"/>
      <p:bldP spid="3113" grpId="0" animBg="1"/>
      <p:bldP spid="3113" grpId="1" animBg="1"/>
      <p:bldP spid="3113" grpId="2" animBg="1"/>
      <p:bldP spid="3113" grpId="3" animBg="1"/>
      <p:bldP spid="3114" grpId="0" animBg="1"/>
      <p:bldP spid="3114" grpId="1" animBg="1"/>
      <p:bldP spid="3114" grpId="2" animBg="1"/>
      <p:bldP spid="3114" grpId="3" animBg="1"/>
      <p:bldP spid="3115" grpId="0" animBg="1"/>
      <p:bldP spid="3115" grpId="1" animBg="1"/>
      <p:bldP spid="3115" grpId="2" animBg="1"/>
      <p:bldP spid="3115" grpId="3" animBg="1"/>
    </p:bld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8F06A-B7B2-4EFB-B90D-4F63415CC50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60098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4537D-B36D-4FEE-8239-41EB3626C8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7815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9A01A-A3D2-4E7C-B445-DD2BAE0F60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060609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3196B-95AB-493D-9B26-A23BC569681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49988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3C6F6-7545-4DBE-A33C-1A5AFFF446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94649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F61D5-8668-4C36-AB9B-B69CDE40160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8386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BA8BDB-D21C-497F-91A3-A4DDA156199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01436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C6803-95D0-4208-9316-4CF1D74B98D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19295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AD451-26F6-4129-A813-0AF20522A34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86360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3F629-F225-4A07-8237-D94FA9C74AE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5786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52B35-FD89-4E7F-A726-CFCF8332D3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16408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BA8BDB-D21C-497F-91A3-A4DDA156199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83784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3368F9-77E7-4616-90E6-08FD8BC5DA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08877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C3FB11E-E8CE-46CD-B23A-1FD75931E78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40022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B0C8F9-6C39-49B8-B56A-E590E2B7F3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83631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1F33B5F-DA69-4758-950E-78CA6676B14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893196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1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7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6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fld id="{622392ED-93BD-4E8F-A7D7-0074011A88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Arial Black" pitchFamily="34" charset="0"/>
              </a:rPr>
              <a:t>L/O/G/O</a:t>
            </a:r>
          </a:p>
        </p:txBody>
      </p:sp>
      <p:grpSp>
        <p:nvGrpSpPr>
          <p:cNvPr id="3143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3138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3152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155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0627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3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3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3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3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" grpId="0" animBg="1"/>
      <p:bldP spid="3112" grpId="1" animBg="1"/>
      <p:bldP spid="3112" grpId="2" animBg="1"/>
      <p:bldP spid="3112" grpId="3" animBg="1"/>
      <p:bldP spid="3113" grpId="0" animBg="1"/>
      <p:bldP spid="3113" grpId="1" animBg="1"/>
      <p:bldP spid="3113" grpId="2" animBg="1"/>
      <p:bldP spid="3113" grpId="3" animBg="1"/>
      <p:bldP spid="3114" grpId="0" animBg="1"/>
      <p:bldP spid="3114" grpId="1" animBg="1"/>
      <p:bldP spid="3114" grpId="2" animBg="1"/>
      <p:bldP spid="3114" grpId="3" animBg="1"/>
      <p:bldP spid="3115" grpId="0" animBg="1"/>
      <p:bldP spid="3115" grpId="1" animBg="1"/>
      <p:bldP spid="3115" grpId="2" animBg="1"/>
      <p:bldP spid="3115" grpId="3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3368F9-77E7-4616-90E6-08FD8BC5DA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70830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8F06A-B7B2-4EFB-B90D-4F63415CC50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14088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4537D-B36D-4FEE-8239-41EB3626C8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67474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9A01A-A3D2-4E7C-B445-DD2BAE0F60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88736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3196B-95AB-493D-9B26-A23BC569681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383214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3C6F6-7545-4DBE-A33C-1A5AFFF446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390630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F61D5-8668-4C36-AB9B-B69CDE40160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528440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C6803-95D0-4208-9316-4CF1D74B98D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322275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AD451-26F6-4129-A813-0AF20522A34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97835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3F629-F225-4A07-8237-D94FA9C74AE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04393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52B35-FD89-4E7F-A726-CFCF8332D3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201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C3FB11E-E8CE-46CD-B23A-1FD75931E78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40399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BA8BDB-D21C-497F-91A3-A4DDA156199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29199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3368F9-77E7-4616-90E6-08FD8BC5DA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57669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C3FB11E-E8CE-46CD-B23A-1FD75931E78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60684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B0C8F9-6C39-49B8-B56A-E590E2B7F3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281273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1F33B5F-DA69-4758-950E-78CA6676B14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060560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1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7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6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fld id="{622392ED-93BD-4E8F-A7D7-0074011A88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Arial Black" pitchFamily="34" charset="0"/>
              </a:rPr>
              <a:t>L/O/G/O</a:t>
            </a:r>
          </a:p>
        </p:txBody>
      </p:sp>
      <p:grpSp>
        <p:nvGrpSpPr>
          <p:cNvPr id="3143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3138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3152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155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85216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3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3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3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3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" grpId="0" animBg="1"/>
      <p:bldP spid="3112" grpId="1" animBg="1"/>
      <p:bldP spid="3112" grpId="2" animBg="1"/>
      <p:bldP spid="3112" grpId="3" animBg="1"/>
      <p:bldP spid="3113" grpId="0" animBg="1"/>
      <p:bldP spid="3113" grpId="1" animBg="1"/>
      <p:bldP spid="3113" grpId="2" animBg="1"/>
      <p:bldP spid="3113" grpId="3" animBg="1"/>
      <p:bldP spid="3114" grpId="0" animBg="1"/>
      <p:bldP spid="3114" grpId="1" animBg="1"/>
      <p:bldP spid="3114" grpId="2" animBg="1"/>
      <p:bldP spid="3114" grpId="3" animBg="1"/>
      <p:bldP spid="3115" grpId="0" animBg="1"/>
      <p:bldP spid="3115" grpId="1" animBg="1"/>
      <p:bldP spid="3115" grpId="2" animBg="1"/>
      <p:bldP spid="3115" grpId="3" animBg="1"/>
    </p:bld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8F06A-B7B2-4EFB-B90D-4F63415CC50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587304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4537D-B36D-4FEE-8239-41EB3626C8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305407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9A01A-A3D2-4E7C-B445-DD2BAE0F60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576002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3196B-95AB-493D-9B26-A23BC569681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370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B0C8F9-6C39-49B8-B56A-E590E2B7F3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02163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3C6F6-7545-4DBE-A33C-1A5AFFF446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085466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F61D5-8668-4C36-AB9B-B69CDE40160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106043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C6803-95D0-4208-9316-4CF1D74B98D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322623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AD451-26F6-4129-A813-0AF20522A34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241096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3F629-F225-4A07-8237-D94FA9C74AE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284450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52B35-FD89-4E7F-A726-CFCF8332D3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295987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BA8BDB-D21C-497F-91A3-A4DDA156199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44400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3368F9-77E7-4616-90E6-08FD8BC5DA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607784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C3FB11E-E8CE-46CD-B23A-1FD75931E78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31477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B0C8F9-6C39-49B8-B56A-E590E2B7F3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807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1F33B5F-DA69-4758-950E-78CA6676B14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106225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1F33B5F-DA69-4758-950E-78CA6676B14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54043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1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7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6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fld id="{622392ED-93BD-4E8F-A7D7-0074011A88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Arial Black" pitchFamily="34" charset="0"/>
              </a:rPr>
              <a:t>L/O/G/O</a:t>
            </a:r>
          </a:p>
        </p:txBody>
      </p:sp>
      <p:grpSp>
        <p:nvGrpSpPr>
          <p:cNvPr id="3143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3138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3152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155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837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3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3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3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3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" grpId="0" animBg="1"/>
      <p:bldP spid="3112" grpId="1" animBg="1"/>
      <p:bldP spid="3112" grpId="2" animBg="1"/>
      <p:bldP spid="3112" grpId="3" animBg="1"/>
      <p:bldP spid="3113" grpId="0" animBg="1"/>
      <p:bldP spid="3113" grpId="1" animBg="1"/>
      <p:bldP spid="3113" grpId="2" animBg="1"/>
      <p:bldP spid="3113" grpId="3" animBg="1"/>
      <p:bldP spid="3114" grpId="0" animBg="1"/>
      <p:bldP spid="3114" grpId="1" animBg="1"/>
      <p:bldP spid="3114" grpId="2" animBg="1"/>
      <p:bldP spid="3114" grpId="3" animBg="1"/>
      <p:bldP spid="3115" grpId="0" animBg="1"/>
      <p:bldP spid="3115" grpId="1" animBg="1"/>
      <p:bldP spid="3115" grpId="2" animBg="1"/>
      <p:bldP spid="3115" grpId="3" animBg="1"/>
    </p:bld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8F06A-B7B2-4EFB-B90D-4F63415CC50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174526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4537D-B36D-4FEE-8239-41EB3626C8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881738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9A01A-A3D2-4E7C-B445-DD2BAE0F60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114672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3196B-95AB-493D-9B26-A23BC569681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213947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3C6F6-7545-4DBE-A33C-1A5AFFF446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83297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F61D5-8668-4C36-AB9B-B69CDE40160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537496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C6803-95D0-4208-9316-4CF1D74B98D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71976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AD451-26F6-4129-A813-0AF20522A34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9503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1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7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6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fld id="{622392ED-93BD-4E8F-A7D7-0074011A88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Arial Black" pitchFamily="34" charset="0"/>
              </a:rPr>
              <a:t>L/O/G/O</a:t>
            </a:r>
          </a:p>
        </p:txBody>
      </p:sp>
      <p:grpSp>
        <p:nvGrpSpPr>
          <p:cNvPr id="3143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3138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3152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155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68816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3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3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3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3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" grpId="0" animBg="1"/>
      <p:bldP spid="3112" grpId="1" animBg="1"/>
      <p:bldP spid="3112" grpId="2" animBg="1"/>
      <p:bldP spid="3112" grpId="3" animBg="1"/>
      <p:bldP spid="3113" grpId="0" animBg="1"/>
      <p:bldP spid="3113" grpId="1" animBg="1"/>
      <p:bldP spid="3113" grpId="2" animBg="1"/>
      <p:bldP spid="3113" grpId="3" animBg="1"/>
      <p:bldP spid="3114" grpId="0" animBg="1"/>
      <p:bldP spid="3114" grpId="1" animBg="1"/>
      <p:bldP spid="3114" grpId="2" animBg="1"/>
      <p:bldP spid="3114" grpId="3" animBg="1"/>
      <p:bldP spid="3115" grpId="0" animBg="1"/>
      <p:bldP spid="3115" grpId="1" animBg="1"/>
      <p:bldP spid="3115" grpId="2" animBg="1"/>
      <p:bldP spid="3115" grpId="3" animBg="1"/>
    </p:bld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3F629-F225-4A07-8237-D94FA9C74AE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978358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52B35-FD89-4E7F-A726-CFCF8332D3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89156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BA8BDB-D21C-497F-91A3-A4DDA156199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022050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3368F9-77E7-4616-90E6-08FD8BC5DA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448954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C3FB11E-E8CE-46CD-B23A-1FD75931E78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071107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B0C8F9-6C39-49B8-B56A-E590E2B7F3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017335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1F33B5F-DA69-4758-950E-78CA6676B14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06443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1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7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6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fld id="{622392ED-93BD-4E8F-A7D7-0074011A88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Arial Black" pitchFamily="34" charset="0"/>
              </a:rPr>
              <a:t>L/O/G/O</a:t>
            </a:r>
          </a:p>
        </p:txBody>
      </p:sp>
      <p:grpSp>
        <p:nvGrpSpPr>
          <p:cNvPr id="3143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3138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3152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155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36640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3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3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3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3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" grpId="0" animBg="1"/>
      <p:bldP spid="3112" grpId="1" animBg="1"/>
      <p:bldP spid="3112" grpId="2" animBg="1"/>
      <p:bldP spid="3112" grpId="3" animBg="1"/>
      <p:bldP spid="3113" grpId="0" animBg="1"/>
      <p:bldP spid="3113" grpId="1" animBg="1"/>
      <p:bldP spid="3113" grpId="2" animBg="1"/>
      <p:bldP spid="3113" grpId="3" animBg="1"/>
      <p:bldP spid="3114" grpId="0" animBg="1"/>
      <p:bldP spid="3114" grpId="1" animBg="1"/>
      <p:bldP spid="3114" grpId="2" animBg="1"/>
      <p:bldP spid="3114" grpId="3" animBg="1"/>
      <p:bldP spid="3115" grpId="0" animBg="1"/>
      <p:bldP spid="3115" grpId="1" animBg="1"/>
      <p:bldP spid="3115" grpId="2" animBg="1"/>
      <p:bldP spid="3115" grpId="3" animBg="1"/>
    </p:bld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8F06A-B7B2-4EFB-B90D-4F63415CC50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769347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4537D-B36D-4FEE-8239-41EB3626C8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0065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8F06A-B7B2-4EFB-B90D-4F63415CC50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560822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9A01A-A3D2-4E7C-B445-DD2BAE0F60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779649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3196B-95AB-493D-9B26-A23BC569681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534687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3C6F6-7545-4DBE-A33C-1A5AFFF446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180700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F61D5-8668-4C36-AB9B-B69CDE40160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798264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C6803-95D0-4208-9316-4CF1D74B98D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9125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AD451-26F6-4129-A813-0AF20522A34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481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3F629-F225-4A07-8237-D94FA9C74AE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598696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52B35-FD89-4E7F-A726-CFCF8332D3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951861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BA8BDB-D21C-497F-91A3-A4DDA156199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943137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3368F9-77E7-4616-90E6-08FD8BC5DA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5098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4537D-B36D-4FEE-8239-41EB3626C8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816658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C3FB11E-E8CE-46CD-B23A-1FD75931E78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684309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B0C8F9-6C39-49B8-B56A-E590E2B7F3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535237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1F33B5F-DA69-4758-950E-78CA6676B14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46395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1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7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6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fld id="{622392ED-93BD-4E8F-A7D7-0074011A88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Arial Black" pitchFamily="34" charset="0"/>
              </a:rPr>
              <a:t>L/O/G/O</a:t>
            </a:r>
          </a:p>
        </p:txBody>
      </p:sp>
      <p:grpSp>
        <p:nvGrpSpPr>
          <p:cNvPr id="3143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3138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3152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155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8286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3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3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3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3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" grpId="0" animBg="1"/>
      <p:bldP spid="3112" grpId="1" animBg="1"/>
      <p:bldP spid="3112" grpId="2" animBg="1"/>
      <p:bldP spid="3112" grpId="3" animBg="1"/>
      <p:bldP spid="3113" grpId="0" animBg="1"/>
      <p:bldP spid="3113" grpId="1" animBg="1"/>
      <p:bldP spid="3113" grpId="2" animBg="1"/>
      <p:bldP spid="3113" grpId="3" animBg="1"/>
      <p:bldP spid="3114" grpId="0" animBg="1"/>
      <p:bldP spid="3114" grpId="1" animBg="1"/>
      <p:bldP spid="3114" grpId="2" animBg="1"/>
      <p:bldP spid="3114" grpId="3" animBg="1"/>
      <p:bldP spid="3115" grpId="0" animBg="1"/>
      <p:bldP spid="3115" grpId="1" animBg="1"/>
      <p:bldP spid="3115" grpId="2" animBg="1"/>
      <p:bldP spid="3115" grpId="3" animBg="1"/>
    </p:bldLst>
  </p:timing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8F06A-B7B2-4EFB-B90D-4F63415CC50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287956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4537D-B36D-4FEE-8239-41EB3626C8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237170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9A01A-A3D2-4E7C-B445-DD2BAE0F60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985601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3196B-95AB-493D-9B26-A23BC569681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760287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3C6F6-7545-4DBE-A33C-1A5AFFF446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518607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F61D5-8668-4C36-AB9B-B69CDE40160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237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8F06A-B7B2-4EFB-B90D-4F63415CC50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2111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9A01A-A3D2-4E7C-B445-DD2BAE0F60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586597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C6803-95D0-4208-9316-4CF1D74B98D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875883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AD451-26F6-4129-A813-0AF20522A34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122454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3F629-F225-4A07-8237-D94FA9C74AE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276581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52B35-FD89-4E7F-A726-CFCF8332D3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729006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BA8BDB-D21C-497F-91A3-A4DDA156199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270189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3368F9-77E7-4616-90E6-08FD8BC5DA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074073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C3FB11E-E8CE-46CD-B23A-1FD75931E78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157782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B0C8F9-6C39-49B8-B56A-E590E2B7F3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975317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1F33B5F-DA69-4758-950E-78CA6676B14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371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3196B-95AB-493D-9B26-A23BC569681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7364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3C6F6-7545-4DBE-A33C-1A5AFFF446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4164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F61D5-8668-4C36-AB9B-B69CDE40160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0423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C6803-95D0-4208-9316-4CF1D74B98D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7345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AD451-26F6-4129-A813-0AF20522A34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3891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3F629-F225-4A07-8237-D94FA9C74AE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418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52B35-FD89-4E7F-A726-CFCF8332D3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8392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BA8BDB-D21C-497F-91A3-A4DDA156199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0861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3368F9-77E7-4616-90E6-08FD8BC5DA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383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4537D-B36D-4FEE-8239-41EB3626C8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9105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C3FB11E-E8CE-46CD-B23A-1FD75931E78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9530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B0C8F9-6C39-49B8-B56A-E590E2B7F3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0892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1F33B5F-DA69-4758-950E-78CA6676B14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7649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1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7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6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fld id="{622392ED-93BD-4E8F-A7D7-0074011A88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Arial Black" pitchFamily="34" charset="0"/>
              </a:rPr>
              <a:t>L/O/G/O</a:t>
            </a:r>
          </a:p>
        </p:txBody>
      </p:sp>
      <p:grpSp>
        <p:nvGrpSpPr>
          <p:cNvPr id="3143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3138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3152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155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0536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3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3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3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3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" grpId="0" animBg="1"/>
      <p:bldP spid="3112" grpId="1" animBg="1"/>
      <p:bldP spid="3112" grpId="2" animBg="1"/>
      <p:bldP spid="3112" grpId="3" animBg="1"/>
      <p:bldP spid="3113" grpId="0" animBg="1"/>
      <p:bldP spid="3113" grpId="1" animBg="1"/>
      <p:bldP spid="3113" grpId="2" animBg="1"/>
      <p:bldP spid="3113" grpId="3" animBg="1"/>
      <p:bldP spid="3114" grpId="0" animBg="1"/>
      <p:bldP spid="3114" grpId="1" animBg="1"/>
      <p:bldP spid="3114" grpId="2" animBg="1"/>
      <p:bldP spid="3114" grpId="3" animBg="1"/>
      <p:bldP spid="3115" grpId="0" animBg="1"/>
      <p:bldP spid="3115" grpId="1" animBg="1"/>
      <p:bldP spid="3115" grpId="2" animBg="1"/>
      <p:bldP spid="3115" grpId="3" animBg="1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8F06A-B7B2-4EFB-B90D-4F63415CC50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7311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4537D-B36D-4FEE-8239-41EB3626C8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3543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9A01A-A3D2-4E7C-B445-DD2BAE0F60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6314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3196B-95AB-493D-9B26-A23BC569681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4815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3C6F6-7545-4DBE-A33C-1A5AFFF446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4194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F61D5-8668-4C36-AB9B-B69CDE40160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774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9A01A-A3D2-4E7C-B445-DD2BAE0F60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14026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C6803-95D0-4208-9316-4CF1D74B98D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03906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AD451-26F6-4129-A813-0AF20522A34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6578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3F629-F225-4A07-8237-D94FA9C74AE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497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52B35-FD89-4E7F-A726-CFCF8332D3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4999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BA8BDB-D21C-497F-91A3-A4DDA156199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2361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3368F9-77E7-4616-90E6-08FD8BC5DA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7405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C3FB11E-E8CE-46CD-B23A-1FD75931E78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708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B0C8F9-6C39-49B8-B56A-E590E2B7F3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74499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1F33B5F-DA69-4758-950E-78CA6676B14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4715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1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7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6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fld id="{622392ED-93BD-4E8F-A7D7-0074011A88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Arial Black" pitchFamily="34" charset="0"/>
              </a:rPr>
              <a:t>L/O/G/O</a:t>
            </a:r>
          </a:p>
        </p:txBody>
      </p:sp>
      <p:grpSp>
        <p:nvGrpSpPr>
          <p:cNvPr id="3143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3138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3152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155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3333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3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3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3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3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" grpId="0" animBg="1"/>
      <p:bldP spid="3112" grpId="1" animBg="1"/>
      <p:bldP spid="3112" grpId="2" animBg="1"/>
      <p:bldP spid="3112" grpId="3" animBg="1"/>
      <p:bldP spid="3113" grpId="0" animBg="1"/>
      <p:bldP spid="3113" grpId="1" animBg="1"/>
      <p:bldP spid="3113" grpId="2" animBg="1"/>
      <p:bldP spid="3113" grpId="3" animBg="1"/>
      <p:bldP spid="3114" grpId="0" animBg="1"/>
      <p:bldP spid="3114" grpId="1" animBg="1"/>
      <p:bldP spid="3114" grpId="2" animBg="1"/>
      <p:bldP spid="3114" grpId="3" animBg="1"/>
      <p:bldP spid="3115" grpId="0" animBg="1"/>
      <p:bldP spid="3115" grpId="1" animBg="1"/>
      <p:bldP spid="3115" grpId="2" animBg="1"/>
      <p:bldP spid="3115" grpId="3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3196B-95AB-493D-9B26-A23BC569681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19960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8F06A-B7B2-4EFB-B90D-4F63415CC50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3396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4537D-B36D-4FEE-8239-41EB3626C8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32742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9A01A-A3D2-4E7C-B445-DD2BAE0F60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8575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3196B-95AB-493D-9B26-A23BC569681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50457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3C6F6-7545-4DBE-A33C-1A5AFFF446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8431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F61D5-8668-4C36-AB9B-B69CDE40160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8240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C6803-95D0-4208-9316-4CF1D74B98D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86016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AD451-26F6-4129-A813-0AF20522A34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27225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3F629-F225-4A07-8237-D94FA9C74AE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85032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52B35-FD89-4E7F-A726-CFCF8332D3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005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3C6F6-7545-4DBE-A33C-1A5AFFF446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76870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BA8BDB-D21C-497F-91A3-A4DDA156199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15681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3368F9-77E7-4616-90E6-08FD8BC5DA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10756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C3FB11E-E8CE-46CD-B23A-1FD75931E78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29750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B0C8F9-6C39-49B8-B56A-E590E2B7F3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08470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1F33B5F-DA69-4758-950E-78CA6676B14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35857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1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7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6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fld id="{622392ED-93BD-4E8F-A7D7-0074011A88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Arial Black" pitchFamily="34" charset="0"/>
              </a:rPr>
              <a:t>L/O/G/O</a:t>
            </a:r>
          </a:p>
        </p:txBody>
      </p:sp>
      <p:grpSp>
        <p:nvGrpSpPr>
          <p:cNvPr id="3143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3138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3152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155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71994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3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3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3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3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" grpId="0" animBg="1"/>
      <p:bldP spid="3112" grpId="1" animBg="1"/>
      <p:bldP spid="3112" grpId="2" animBg="1"/>
      <p:bldP spid="3112" grpId="3" animBg="1"/>
      <p:bldP spid="3113" grpId="0" animBg="1"/>
      <p:bldP spid="3113" grpId="1" animBg="1"/>
      <p:bldP spid="3113" grpId="2" animBg="1"/>
      <p:bldP spid="3113" grpId="3" animBg="1"/>
      <p:bldP spid="3114" grpId="0" animBg="1"/>
      <p:bldP spid="3114" grpId="1" animBg="1"/>
      <p:bldP spid="3114" grpId="2" animBg="1"/>
      <p:bldP spid="3114" grpId="3" animBg="1"/>
      <p:bldP spid="3115" grpId="0" animBg="1"/>
      <p:bldP spid="3115" grpId="1" animBg="1"/>
      <p:bldP spid="3115" grpId="2" animBg="1"/>
      <p:bldP spid="3115" grpId="3" animBg="1"/>
    </p:bld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8F06A-B7B2-4EFB-B90D-4F63415CC50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64763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4537D-B36D-4FEE-8239-41EB3626C8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14706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9A01A-A3D2-4E7C-B445-DD2BAE0F60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69108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3196B-95AB-493D-9B26-A23BC569681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625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F61D5-8668-4C36-AB9B-B69CDE40160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93124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3C6F6-7545-4DBE-A33C-1A5AFFF446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37568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F61D5-8668-4C36-AB9B-B69CDE40160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84888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C6803-95D0-4208-9316-4CF1D74B98D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26704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AD451-26F6-4129-A813-0AF20522A34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04401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3F629-F225-4A07-8237-D94FA9C74AE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13149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52B35-FD89-4E7F-A726-CFCF8332D3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63205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BA8BDB-D21C-497F-91A3-A4DDA156199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72946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3368F9-77E7-4616-90E6-08FD8BC5DA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52692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C3FB11E-E8CE-46CD-B23A-1FD75931E78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81627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B0C8F9-6C39-49B8-B56A-E590E2B7F3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30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C6803-95D0-4208-9316-4CF1D74B98D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95169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1F33B5F-DA69-4758-950E-78CA6676B14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09526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1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7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6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fld id="{622392ED-93BD-4E8F-A7D7-0074011A88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Arial Black" pitchFamily="34" charset="0"/>
              </a:rPr>
              <a:t>L/O/G/O</a:t>
            </a:r>
          </a:p>
        </p:txBody>
      </p:sp>
      <p:grpSp>
        <p:nvGrpSpPr>
          <p:cNvPr id="3143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3138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3152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155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7843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3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3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3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3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" grpId="0" animBg="1"/>
      <p:bldP spid="3112" grpId="1" animBg="1"/>
      <p:bldP spid="3112" grpId="2" animBg="1"/>
      <p:bldP spid="3112" grpId="3" animBg="1"/>
      <p:bldP spid="3113" grpId="0" animBg="1"/>
      <p:bldP spid="3113" grpId="1" animBg="1"/>
      <p:bldP spid="3113" grpId="2" animBg="1"/>
      <p:bldP spid="3113" grpId="3" animBg="1"/>
      <p:bldP spid="3114" grpId="0" animBg="1"/>
      <p:bldP spid="3114" grpId="1" animBg="1"/>
      <p:bldP spid="3114" grpId="2" animBg="1"/>
      <p:bldP spid="3114" grpId="3" animBg="1"/>
      <p:bldP spid="3115" grpId="0" animBg="1"/>
      <p:bldP spid="3115" grpId="1" animBg="1"/>
      <p:bldP spid="3115" grpId="2" animBg="1"/>
      <p:bldP spid="3115" grpId="3" animBg="1"/>
    </p:bld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8F06A-B7B2-4EFB-B90D-4F63415CC50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66639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4537D-B36D-4FEE-8239-41EB3626C8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41649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9A01A-A3D2-4E7C-B445-DD2BAE0F60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73257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3196B-95AB-493D-9B26-A23BC569681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91694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3C6F6-7545-4DBE-A33C-1A5AFFF446D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8473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F61D5-8668-4C36-AB9B-B69CDE40160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2421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C6803-95D0-4208-9316-4CF1D74B98D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77468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AD451-26F6-4129-A813-0AF20522A34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009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9AD451-26F6-4129-A813-0AF20522A34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38996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3F629-F225-4A07-8237-D94FA9C74AE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7778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52B35-FD89-4E7F-A726-CFCF8332D3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41164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5BA8BDB-D21C-497F-91A3-A4DDA156199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58545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3368F9-77E7-4616-90E6-08FD8BC5DA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03710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C3FB11E-E8CE-46CD-B23A-1FD75931E78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21719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B0C8F9-6C39-49B8-B56A-E590E2B7F3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77530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1F33B5F-DA69-4758-950E-78CA6676B14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24182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1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7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36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fld id="{622392ED-93BD-4E8F-A7D7-0074011A88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200">
                <a:solidFill>
                  <a:srgbClr val="000000"/>
                </a:solidFill>
                <a:latin typeface="Arial Black" pitchFamily="34" charset="0"/>
              </a:rPr>
              <a:t>L/O/G/O</a:t>
            </a:r>
          </a:p>
        </p:txBody>
      </p:sp>
      <p:grpSp>
        <p:nvGrpSpPr>
          <p:cNvPr id="3143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3138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3152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155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79497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3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3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3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3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" grpId="0" animBg="1"/>
      <p:bldP spid="3112" grpId="1" animBg="1"/>
      <p:bldP spid="3112" grpId="2" animBg="1"/>
      <p:bldP spid="3112" grpId="3" animBg="1"/>
      <p:bldP spid="3113" grpId="0" animBg="1"/>
      <p:bldP spid="3113" grpId="1" animBg="1"/>
      <p:bldP spid="3113" grpId="2" animBg="1"/>
      <p:bldP spid="3113" grpId="3" animBg="1"/>
      <p:bldP spid="3114" grpId="0" animBg="1"/>
      <p:bldP spid="3114" grpId="1" animBg="1"/>
      <p:bldP spid="3114" grpId="2" animBg="1"/>
      <p:bldP spid="3114" grpId="3" animBg="1"/>
      <p:bldP spid="3115" grpId="0" animBg="1"/>
      <p:bldP spid="3115" grpId="1" animBg="1"/>
      <p:bldP spid="3115" grpId="2" animBg="1"/>
      <p:bldP spid="3115" grpId="3" animBg="1"/>
    </p:bld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8F06A-B7B2-4EFB-B90D-4F63415CC50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90721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4537D-B36D-4FEE-8239-41EB3626C8E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525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slideLayout" Target="../slideLayouts/slideLayout157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17" Type="http://schemas.openxmlformats.org/officeDocument/2006/relationships/theme" Target="../theme/theme10.xml"/><Relationship Id="rId2" Type="http://schemas.openxmlformats.org/officeDocument/2006/relationships/slideLayout" Target="../slideLayouts/slideLayout146.xml"/><Relationship Id="rId16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54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Relationship Id="rId14" Type="http://schemas.openxmlformats.org/officeDocument/2006/relationships/slideLayout" Target="../slideLayouts/slideLayout15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8.xml"/><Relationship Id="rId13" Type="http://schemas.openxmlformats.org/officeDocument/2006/relationships/slideLayout" Target="../slideLayouts/slideLayout17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163.xml"/><Relationship Id="rId7" Type="http://schemas.openxmlformats.org/officeDocument/2006/relationships/slideLayout" Target="../slideLayouts/slideLayout167.xml"/><Relationship Id="rId12" Type="http://schemas.openxmlformats.org/officeDocument/2006/relationships/slideLayout" Target="../slideLayouts/slideLayout172.xml"/><Relationship Id="rId17" Type="http://schemas.openxmlformats.org/officeDocument/2006/relationships/theme" Target="../theme/theme11.xml"/><Relationship Id="rId2" Type="http://schemas.openxmlformats.org/officeDocument/2006/relationships/slideLayout" Target="../slideLayouts/slideLayout162.xml"/><Relationship Id="rId16" Type="http://schemas.openxmlformats.org/officeDocument/2006/relationships/slideLayout" Target="../slideLayouts/slideLayout176.xml"/><Relationship Id="rId1" Type="http://schemas.openxmlformats.org/officeDocument/2006/relationships/slideLayout" Target="../slideLayouts/slideLayout161.xml"/><Relationship Id="rId6" Type="http://schemas.openxmlformats.org/officeDocument/2006/relationships/slideLayout" Target="../slideLayouts/slideLayout166.xml"/><Relationship Id="rId11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65.xml"/><Relationship Id="rId15" Type="http://schemas.openxmlformats.org/officeDocument/2006/relationships/slideLayout" Target="../slideLayouts/slideLayout175.xml"/><Relationship Id="rId10" Type="http://schemas.openxmlformats.org/officeDocument/2006/relationships/slideLayout" Target="../slideLayouts/slideLayout17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64.xml"/><Relationship Id="rId9" Type="http://schemas.openxmlformats.org/officeDocument/2006/relationships/slideLayout" Target="../slideLayouts/slideLayout169.xml"/><Relationship Id="rId14" Type="http://schemas.openxmlformats.org/officeDocument/2006/relationships/slideLayout" Target="../slideLayouts/slideLayout174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slideLayout" Target="../slideLayouts/slideLayout189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slideLayout" Target="../slideLayouts/slideLayout188.xml"/><Relationship Id="rId17" Type="http://schemas.openxmlformats.org/officeDocument/2006/relationships/theme" Target="../theme/theme12.xml"/><Relationship Id="rId2" Type="http://schemas.openxmlformats.org/officeDocument/2006/relationships/slideLayout" Target="../slideLayouts/slideLayout178.xml"/><Relationship Id="rId16" Type="http://schemas.openxmlformats.org/officeDocument/2006/relationships/slideLayout" Target="../slideLayouts/slideLayout192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5" Type="http://schemas.openxmlformats.org/officeDocument/2006/relationships/slideLayout" Target="../slideLayouts/slideLayout191.xml"/><Relationship Id="rId10" Type="http://schemas.openxmlformats.org/officeDocument/2006/relationships/slideLayout" Target="../slideLayouts/slideLayout186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Relationship Id="rId14" Type="http://schemas.openxmlformats.org/officeDocument/2006/relationships/slideLayout" Target="../slideLayouts/slideLayout19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0.xml"/><Relationship Id="rId13" Type="http://schemas.openxmlformats.org/officeDocument/2006/relationships/slideLayout" Target="../slideLayouts/slideLayout205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195.xml"/><Relationship Id="rId7" Type="http://schemas.openxmlformats.org/officeDocument/2006/relationships/slideLayout" Target="../slideLayouts/slideLayout199.xml"/><Relationship Id="rId12" Type="http://schemas.openxmlformats.org/officeDocument/2006/relationships/slideLayout" Target="../slideLayouts/slideLayout204.xml"/><Relationship Id="rId17" Type="http://schemas.openxmlformats.org/officeDocument/2006/relationships/theme" Target="../theme/theme13.xml"/><Relationship Id="rId2" Type="http://schemas.openxmlformats.org/officeDocument/2006/relationships/slideLayout" Target="../slideLayouts/slideLayout194.xml"/><Relationship Id="rId16" Type="http://schemas.openxmlformats.org/officeDocument/2006/relationships/slideLayout" Target="../slideLayouts/slideLayout208.xml"/><Relationship Id="rId1" Type="http://schemas.openxmlformats.org/officeDocument/2006/relationships/slideLayout" Target="../slideLayouts/slideLayout193.xml"/><Relationship Id="rId6" Type="http://schemas.openxmlformats.org/officeDocument/2006/relationships/slideLayout" Target="../slideLayouts/slideLayout198.xml"/><Relationship Id="rId11" Type="http://schemas.openxmlformats.org/officeDocument/2006/relationships/slideLayout" Target="../slideLayouts/slideLayout203.xml"/><Relationship Id="rId5" Type="http://schemas.openxmlformats.org/officeDocument/2006/relationships/slideLayout" Target="../slideLayouts/slideLayout197.xml"/><Relationship Id="rId15" Type="http://schemas.openxmlformats.org/officeDocument/2006/relationships/slideLayout" Target="../slideLayouts/slideLayout207.xml"/><Relationship Id="rId10" Type="http://schemas.openxmlformats.org/officeDocument/2006/relationships/slideLayout" Target="../slideLayouts/slideLayout202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96.xml"/><Relationship Id="rId9" Type="http://schemas.openxmlformats.org/officeDocument/2006/relationships/slideLayout" Target="../slideLayouts/slideLayout201.xml"/><Relationship Id="rId14" Type="http://schemas.openxmlformats.org/officeDocument/2006/relationships/slideLayout" Target="../slideLayouts/slideLayout20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8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74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slideLayout" Target="../slideLayouts/slideLayout9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82.xml"/><Relationship Id="rId16" Type="http://schemas.openxmlformats.org/officeDocument/2006/relationships/slideLayout" Target="../slideLayouts/slideLayout96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9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Relationship Id="rId14" Type="http://schemas.openxmlformats.org/officeDocument/2006/relationships/slideLayout" Target="../slideLayouts/slideLayout9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slideLayout" Target="../slideLayouts/slideLayout109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17" Type="http://schemas.openxmlformats.org/officeDocument/2006/relationships/theme" Target="../theme/theme7.xml"/><Relationship Id="rId2" Type="http://schemas.openxmlformats.org/officeDocument/2006/relationships/slideLayout" Target="../slideLayouts/slideLayout98.xml"/><Relationship Id="rId16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06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slideLayout" Target="../slideLayouts/slideLayout11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13" Type="http://schemas.openxmlformats.org/officeDocument/2006/relationships/slideLayout" Target="../slideLayouts/slideLayout125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slideLayout" Target="../slideLayouts/slideLayout124.xml"/><Relationship Id="rId17" Type="http://schemas.openxmlformats.org/officeDocument/2006/relationships/theme" Target="../theme/theme8.xml"/><Relationship Id="rId2" Type="http://schemas.openxmlformats.org/officeDocument/2006/relationships/slideLayout" Target="../slideLayouts/slideLayout114.xml"/><Relationship Id="rId16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22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Relationship Id="rId14" Type="http://schemas.openxmlformats.org/officeDocument/2006/relationships/slideLayout" Target="../slideLayouts/slideLayout12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6.xml"/><Relationship Id="rId13" Type="http://schemas.openxmlformats.org/officeDocument/2006/relationships/slideLayout" Target="../slideLayouts/slideLayout141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35.xml"/><Relationship Id="rId12" Type="http://schemas.openxmlformats.org/officeDocument/2006/relationships/slideLayout" Target="../slideLayouts/slideLayout140.xml"/><Relationship Id="rId17" Type="http://schemas.openxmlformats.org/officeDocument/2006/relationships/theme" Target="../theme/theme9.xml"/><Relationship Id="rId2" Type="http://schemas.openxmlformats.org/officeDocument/2006/relationships/slideLayout" Target="../slideLayouts/slideLayout130.xml"/><Relationship Id="rId16" Type="http://schemas.openxmlformats.org/officeDocument/2006/relationships/slideLayout" Target="../slideLayouts/slideLayout144.xml"/><Relationship Id="rId1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4.xml"/><Relationship Id="rId11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3.xml"/><Relationship Id="rId15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38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7.xml"/><Relationship Id="rId14" Type="http://schemas.openxmlformats.org/officeDocument/2006/relationships/slideLayout" Target="../slideLayouts/slideLayout1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E38568-490E-4122-9731-BD08327E467C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061" name="Picture 37" descr="water"/>
          <p:cNvPicPr>
            <a:picLocks noChangeAspect="1" noChangeArrowheads="1"/>
          </p:cNvPicPr>
          <p:nvPr/>
        </p:nvPicPr>
        <p:blipFill>
          <a:blip r:embed="rId18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</p:spPr>
      </p:pic>
      <p:pic>
        <p:nvPicPr>
          <p:cNvPr id="1062" name="Picture 38" descr="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1485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33" grpId="1" animBg="1"/>
      <p:bldP spid="1033" grpId="2" animBg="1"/>
      <p:bldP spid="1060" grpId="0" animBg="1"/>
      <p:bldP spid="1060" grpId="1" animBg="1"/>
      <p:bldP spid="1060" grpId="2" animBg="1"/>
      <p:bldP spid="1026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E38568-490E-4122-9731-BD08327E467C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061" name="Picture 37" descr="water"/>
          <p:cNvPicPr>
            <a:picLocks noChangeAspect="1" noChangeArrowheads="1"/>
          </p:cNvPicPr>
          <p:nvPr/>
        </p:nvPicPr>
        <p:blipFill>
          <a:blip r:embed="rId18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</p:spPr>
      </p:pic>
      <p:pic>
        <p:nvPicPr>
          <p:cNvPr id="1062" name="Picture 38" descr="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505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  <p:sldLayoutId id="2147483859" r:id="rId12"/>
    <p:sldLayoutId id="2147483860" r:id="rId13"/>
    <p:sldLayoutId id="2147483861" r:id="rId14"/>
    <p:sldLayoutId id="2147483862" r:id="rId15"/>
    <p:sldLayoutId id="2147483863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33" grpId="1" animBg="1"/>
      <p:bldP spid="1033" grpId="2" animBg="1"/>
      <p:bldP spid="1060" grpId="0" animBg="1"/>
      <p:bldP spid="1060" grpId="1" animBg="1"/>
      <p:bldP spid="1060" grpId="2" animBg="1"/>
      <p:bldP spid="1026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E38568-490E-4122-9731-BD08327E467C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061" name="Picture 37" descr="water"/>
          <p:cNvPicPr>
            <a:picLocks noChangeAspect="1" noChangeArrowheads="1"/>
          </p:cNvPicPr>
          <p:nvPr/>
        </p:nvPicPr>
        <p:blipFill>
          <a:blip r:embed="rId18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</p:spPr>
      </p:pic>
      <p:pic>
        <p:nvPicPr>
          <p:cNvPr id="1062" name="Picture 38" descr="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82722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33" grpId="1" animBg="1"/>
      <p:bldP spid="1033" grpId="2" animBg="1"/>
      <p:bldP spid="1060" grpId="0" animBg="1"/>
      <p:bldP spid="1060" grpId="1" animBg="1"/>
      <p:bldP spid="1060" grpId="2" animBg="1"/>
      <p:bldP spid="1026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E38568-490E-4122-9731-BD08327E467C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061" name="Picture 37" descr="water"/>
          <p:cNvPicPr>
            <a:picLocks noChangeAspect="1" noChangeArrowheads="1"/>
          </p:cNvPicPr>
          <p:nvPr/>
        </p:nvPicPr>
        <p:blipFill>
          <a:blip r:embed="rId18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</p:spPr>
      </p:pic>
      <p:pic>
        <p:nvPicPr>
          <p:cNvPr id="1062" name="Picture 38" descr="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04688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895" r:id="rId14"/>
    <p:sldLayoutId id="2147483896" r:id="rId15"/>
    <p:sldLayoutId id="2147483897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33" grpId="1" animBg="1"/>
      <p:bldP spid="1033" grpId="2" animBg="1"/>
      <p:bldP spid="1060" grpId="0" animBg="1"/>
      <p:bldP spid="1060" grpId="1" animBg="1"/>
      <p:bldP spid="1060" grpId="2" animBg="1"/>
      <p:bldP spid="1026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E38568-490E-4122-9731-BD08327E467C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061" name="Picture 37" descr="water"/>
          <p:cNvPicPr>
            <a:picLocks noChangeAspect="1" noChangeArrowheads="1"/>
          </p:cNvPicPr>
          <p:nvPr/>
        </p:nvPicPr>
        <p:blipFill>
          <a:blip r:embed="rId18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</p:spPr>
      </p:pic>
      <p:pic>
        <p:nvPicPr>
          <p:cNvPr id="1062" name="Picture 38" descr="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701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910" r:id="rId12"/>
    <p:sldLayoutId id="2147483911" r:id="rId13"/>
    <p:sldLayoutId id="2147483912" r:id="rId14"/>
    <p:sldLayoutId id="2147483913" r:id="rId15"/>
    <p:sldLayoutId id="2147483914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33" grpId="1" animBg="1"/>
      <p:bldP spid="1033" grpId="2" animBg="1"/>
      <p:bldP spid="1060" grpId="0" animBg="1"/>
      <p:bldP spid="1060" grpId="1" animBg="1"/>
      <p:bldP spid="1060" grpId="2" animBg="1"/>
      <p:bldP spid="1026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E38568-490E-4122-9731-BD08327E467C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061" name="Picture 37" descr="water"/>
          <p:cNvPicPr>
            <a:picLocks noChangeAspect="1" noChangeArrowheads="1"/>
          </p:cNvPicPr>
          <p:nvPr/>
        </p:nvPicPr>
        <p:blipFill>
          <a:blip r:embed="rId18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</p:spPr>
      </p:pic>
      <p:pic>
        <p:nvPicPr>
          <p:cNvPr id="1062" name="Picture 38" descr="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4511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33" grpId="1" animBg="1"/>
      <p:bldP spid="1033" grpId="2" animBg="1"/>
      <p:bldP spid="1060" grpId="0" animBg="1"/>
      <p:bldP spid="1060" grpId="1" animBg="1"/>
      <p:bldP spid="1060" grpId="2" animBg="1"/>
      <p:bldP spid="1026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E38568-490E-4122-9731-BD08327E467C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061" name="Picture 37" descr="water"/>
          <p:cNvPicPr>
            <a:picLocks noChangeAspect="1" noChangeArrowheads="1"/>
          </p:cNvPicPr>
          <p:nvPr/>
        </p:nvPicPr>
        <p:blipFill>
          <a:blip r:embed="rId18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</p:spPr>
      </p:pic>
      <p:pic>
        <p:nvPicPr>
          <p:cNvPr id="1062" name="Picture 38" descr="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62367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33" grpId="1" animBg="1"/>
      <p:bldP spid="1033" grpId="2" animBg="1"/>
      <p:bldP spid="1060" grpId="0" animBg="1"/>
      <p:bldP spid="1060" grpId="1" animBg="1"/>
      <p:bldP spid="1060" grpId="2" animBg="1"/>
      <p:bldP spid="1026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E38568-490E-4122-9731-BD08327E467C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061" name="Picture 37" descr="water"/>
          <p:cNvPicPr>
            <a:picLocks noChangeAspect="1" noChangeArrowheads="1"/>
          </p:cNvPicPr>
          <p:nvPr/>
        </p:nvPicPr>
        <p:blipFill>
          <a:blip r:embed="rId18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</p:spPr>
      </p:pic>
      <p:pic>
        <p:nvPicPr>
          <p:cNvPr id="1062" name="Picture 38" descr="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711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33" grpId="1" animBg="1"/>
      <p:bldP spid="1033" grpId="2" animBg="1"/>
      <p:bldP spid="1060" grpId="0" animBg="1"/>
      <p:bldP spid="1060" grpId="1" animBg="1"/>
      <p:bldP spid="1060" grpId="2" animBg="1"/>
      <p:bldP spid="1026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E38568-490E-4122-9731-BD08327E467C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061" name="Picture 37" descr="water"/>
          <p:cNvPicPr>
            <a:picLocks noChangeAspect="1" noChangeArrowheads="1"/>
          </p:cNvPicPr>
          <p:nvPr/>
        </p:nvPicPr>
        <p:blipFill>
          <a:blip r:embed="rId18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</p:spPr>
      </p:pic>
      <p:pic>
        <p:nvPicPr>
          <p:cNvPr id="1062" name="Picture 38" descr="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21540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33" grpId="1" animBg="1"/>
      <p:bldP spid="1033" grpId="2" animBg="1"/>
      <p:bldP spid="1060" grpId="0" animBg="1"/>
      <p:bldP spid="1060" grpId="1" animBg="1"/>
      <p:bldP spid="1060" grpId="2" animBg="1"/>
      <p:bldP spid="1026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E38568-490E-4122-9731-BD08327E467C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061" name="Picture 37" descr="water"/>
          <p:cNvPicPr>
            <a:picLocks noChangeAspect="1" noChangeArrowheads="1"/>
          </p:cNvPicPr>
          <p:nvPr/>
        </p:nvPicPr>
        <p:blipFill>
          <a:blip r:embed="rId18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</p:spPr>
      </p:pic>
      <p:pic>
        <p:nvPicPr>
          <p:cNvPr id="1062" name="Picture 38" descr="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5210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33" grpId="1" animBg="1"/>
      <p:bldP spid="1033" grpId="2" animBg="1"/>
      <p:bldP spid="1060" grpId="0" animBg="1"/>
      <p:bldP spid="1060" grpId="1" animBg="1"/>
      <p:bldP spid="1060" grpId="2" animBg="1"/>
      <p:bldP spid="1026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E38568-490E-4122-9731-BD08327E467C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061" name="Picture 37" descr="water"/>
          <p:cNvPicPr>
            <a:picLocks noChangeAspect="1" noChangeArrowheads="1"/>
          </p:cNvPicPr>
          <p:nvPr/>
        </p:nvPicPr>
        <p:blipFill>
          <a:blip r:embed="rId18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</p:spPr>
      </p:pic>
      <p:pic>
        <p:nvPicPr>
          <p:cNvPr id="1062" name="Picture 38" descr="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87411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33" grpId="1" animBg="1"/>
      <p:bldP spid="1033" grpId="2" animBg="1"/>
      <p:bldP spid="1060" grpId="0" animBg="1"/>
      <p:bldP spid="1060" grpId="1" animBg="1"/>
      <p:bldP spid="1060" grpId="2" animBg="1"/>
      <p:bldP spid="1026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E38568-490E-4122-9731-BD08327E467C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061" name="Picture 37" descr="water"/>
          <p:cNvPicPr>
            <a:picLocks noChangeAspect="1" noChangeArrowheads="1"/>
          </p:cNvPicPr>
          <p:nvPr/>
        </p:nvPicPr>
        <p:blipFill>
          <a:blip r:embed="rId18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</p:spPr>
      </p:pic>
      <p:pic>
        <p:nvPicPr>
          <p:cNvPr id="1062" name="Picture 38" descr="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476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  <p:sldLayoutId id="2147483826" r:id="rId13"/>
    <p:sldLayoutId id="2147483827" r:id="rId14"/>
    <p:sldLayoutId id="2147483828" r:id="rId15"/>
    <p:sldLayoutId id="2147483829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33" grpId="1" animBg="1"/>
      <p:bldP spid="1033" grpId="2" animBg="1"/>
      <p:bldP spid="1060" grpId="0" animBg="1"/>
      <p:bldP spid="1060" grpId="1" animBg="1"/>
      <p:bldP spid="1060" grpId="2" animBg="1"/>
      <p:bldP spid="1026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E38568-490E-4122-9731-BD08327E467C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061" name="Picture 37" descr="water"/>
          <p:cNvPicPr>
            <a:picLocks noChangeAspect="1" noChangeArrowheads="1"/>
          </p:cNvPicPr>
          <p:nvPr/>
        </p:nvPicPr>
        <p:blipFill>
          <a:blip r:embed="rId18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</p:spPr>
      </p:pic>
      <p:pic>
        <p:nvPicPr>
          <p:cNvPr id="1062" name="Picture 38" descr="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67590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  <p:sldLayoutId id="2147483845" r:id="rId15"/>
    <p:sldLayoutId id="2147483846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33" grpId="1" animBg="1"/>
      <p:bldP spid="1033" grpId="2" animBg="1"/>
      <p:bldP spid="1060" grpId="0" animBg="1"/>
      <p:bldP spid="1060" grpId="1" animBg="1"/>
      <p:bldP spid="1060" grpId="2" animBg="1"/>
      <p:bldP spid="1026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5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://vestnikpedagoga.ru/servisy/online/meropriyatie?id=128" TargetMode="External"/><Relationship Id="rId7" Type="http://schemas.openxmlformats.org/officeDocument/2006/relationships/image" Target="../media/image11.jpeg"/><Relationship Id="rId2" Type="http://schemas.openxmlformats.org/officeDocument/2006/relationships/hyperlink" Target="http://portalpedagoga.ru/servisy/online/meropriyatie?id=217" TargetMode="External"/><Relationship Id="rId1" Type="http://schemas.openxmlformats.org/officeDocument/2006/relationships/slideLayout" Target="../slideLayouts/slideLayout186.xml"/><Relationship Id="rId6" Type="http://schemas.openxmlformats.org/officeDocument/2006/relationships/image" Target="../media/image10.jpeg"/><Relationship Id="rId5" Type="http://schemas.openxmlformats.org/officeDocument/2006/relationships/hyperlink" Target="http://nsportal.ru/nagornova-natalya-viktorovna" TargetMode="External"/><Relationship Id="rId4" Type="http://schemas.openxmlformats.org/officeDocument/2006/relationships/hyperlink" Target="http://multiurok.ru/sait-uchitielia-nachal-nykh-klassov-naghornovoi-na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ultiurok.ru/files/rieflieksiia-itoghovyi-etap-uroka.html" TargetMode="External"/><Relationship Id="rId2" Type="http://schemas.openxmlformats.org/officeDocument/2006/relationships/hyperlink" Target="http://multiurok.ru/files/formirovaniie-i-razvitiie-rieghuliativnykh-uud-na-.html" TargetMode="Externa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1428728" y="285728"/>
            <a:ext cx="6661974" cy="1000132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  <a:r>
              <a:rPr lang="ru-RU" sz="2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Летневская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средняя школа</a:t>
            </a:r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endParaRPr lang="en-US" sz="4000" i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4581128"/>
            <a:ext cx="8711952" cy="2016224"/>
          </a:xfrm>
        </p:spPr>
        <p:txBody>
          <a:bodyPr/>
          <a:lstStyle/>
          <a:p>
            <a:pPr algn="r"/>
            <a:endParaRPr lang="ru-RU" sz="2400" b="1" dirty="0" smtClean="0"/>
          </a:p>
          <a:p>
            <a:pPr lvl="0" algn="r"/>
            <a:r>
              <a:rPr lang="ru-RU" sz="2400" b="1" dirty="0" smtClean="0"/>
              <a:t>учитель начальных классов</a:t>
            </a:r>
          </a:p>
          <a:p>
            <a:pPr lvl="0" algn="r"/>
            <a:r>
              <a:rPr lang="ru-RU" sz="2400" b="1" dirty="0" err="1" smtClean="0">
                <a:solidFill>
                  <a:srgbClr val="000000"/>
                </a:solidFill>
              </a:rPr>
              <a:t>Нагорнова</a:t>
            </a:r>
            <a:r>
              <a:rPr lang="ru-RU" sz="2400" b="1" dirty="0" smtClean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000000"/>
                </a:solidFill>
              </a:rPr>
              <a:t>Н.В</a:t>
            </a:r>
            <a:r>
              <a:rPr lang="ru-RU" sz="2400" b="1" dirty="0" smtClean="0">
                <a:solidFill>
                  <a:srgbClr val="000000"/>
                </a:solidFill>
              </a:rPr>
              <a:t>.</a:t>
            </a:r>
            <a:r>
              <a:rPr lang="ru-RU" sz="2400" b="1" dirty="0" smtClean="0"/>
              <a:t> </a:t>
            </a:r>
          </a:p>
          <a:p>
            <a:pPr algn="ctr"/>
            <a:r>
              <a:rPr lang="ru-RU" sz="2400" b="1" dirty="0" err="1" smtClean="0"/>
              <a:t>д.Летнево</a:t>
            </a:r>
            <a:r>
              <a:rPr lang="ru-RU" sz="2400" b="1" dirty="0" smtClean="0"/>
              <a:t> </a:t>
            </a:r>
          </a:p>
          <a:p>
            <a:pPr algn="ctr"/>
            <a:r>
              <a:rPr lang="ru-RU" sz="2400" b="1" dirty="0" smtClean="0"/>
              <a:t>2018 год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1357298"/>
            <a:ext cx="842778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kern="0" dirty="0" smtClean="0">
                <a:solidFill>
                  <a:srgbClr val="CC3300"/>
                </a:solidFill>
                <a:ea typeface="+mj-ea"/>
                <a:cs typeface="+mj-cs"/>
              </a:rPr>
              <a:t>Формирование </a:t>
            </a:r>
            <a:r>
              <a:rPr lang="ru-RU" sz="4800" b="1" kern="0" dirty="0">
                <a:solidFill>
                  <a:srgbClr val="CC3300"/>
                </a:solidFill>
                <a:ea typeface="+mj-ea"/>
                <a:cs typeface="+mj-cs"/>
              </a:rPr>
              <a:t>регулятивных универсальных учебных </a:t>
            </a:r>
            <a:r>
              <a:rPr lang="ru-RU" sz="4800" b="1" kern="0" dirty="0" smtClean="0">
                <a:solidFill>
                  <a:srgbClr val="CC3300"/>
                </a:solidFill>
                <a:ea typeface="+mj-ea"/>
                <a:cs typeface="+mj-cs"/>
              </a:rPr>
              <a:t>действий</a:t>
            </a:r>
            <a:r>
              <a:rPr lang="ru-RU" sz="4800" b="1" kern="0" dirty="0">
                <a:solidFill>
                  <a:srgbClr val="CC3300"/>
                </a:solidFill>
                <a:ea typeface="+mj-ea"/>
                <a:cs typeface="+mj-cs"/>
              </a:rPr>
              <a:t> </a:t>
            </a:r>
            <a:r>
              <a:rPr lang="ru-RU" sz="4800" b="1" kern="0" dirty="0" smtClean="0">
                <a:solidFill>
                  <a:srgbClr val="CC3300"/>
                </a:solidFill>
                <a:ea typeface="+mj-ea"/>
                <a:cs typeface="+mj-cs"/>
              </a:rPr>
              <a:t>в начальной школе </a:t>
            </a:r>
            <a:endParaRPr lang="ru-RU" sz="5400" b="1" i="1" dirty="0">
              <a:solidFill>
                <a:srgbClr val="FF6161">
                  <a:lumMod val="75000"/>
                </a:srgbClr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81128"/>
            <a:ext cx="1296144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833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519744" cy="1052736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2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аспект</a:t>
            </a:r>
            <a:b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79512" y="1268760"/>
            <a:ext cx="8712968" cy="1656184"/>
          </a:xfrm>
          <a:prstGeom prst="roundRect">
            <a:avLst/>
          </a:prstGeom>
          <a:ln w="38100"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Чтобы научить выделять </a:t>
            </a:r>
            <a:r>
              <a:rPr lang="ru-RU" sz="2400" b="1" i="1" u="sng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учебную задачу</a:t>
            </a:r>
            <a:r>
              <a:rPr lang="ru-RU" sz="2400" b="1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endParaRPr lang="ru-RU" sz="2400" b="1" kern="0" dirty="0" smtClean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необходимо </a:t>
            </a:r>
            <a:r>
              <a:rPr lang="ru-RU" sz="2400" b="1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ставить вопросы ученику, </a:t>
            </a:r>
            <a:endParaRPr lang="ru-RU" sz="2400" b="1" kern="0" dirty="0" smtClean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касающиеся </a:t>
            </a:r>
            <a:r>
              <a:rPr lang="ru-RU" sz="2400" b="1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отдельных заданий, упражнений:</a:t>
            </a:r>
            <a:br>
              <a:rPr lang="ru-RU" sz="2400" b="1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 bwMode="auto">
          <a:xfrm>
            <a:off x="179512" y="3140968"/>
            <a:ext cx="8712968" cy="3528392"/>
          </a:xfrm>
          <a:prstGeom prst="roundRect">
            <a:avLst/>
          </a:prstGeom>
          <a:ln w="38100"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533400" lvl="0" indent="-533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lang="ru-RU" sz="24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Зачем нужно такое упражнение?</a:t>
            </a:r>
          </a:p>
          <a:p>
            <a:pPr marL="533400" lvl="0" indent="-533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lang="ru-RU" sz="24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ты осваиваешь, когда его делаешь?</a:t>
            </a:r>
          </a:p>
          <a:p>
            <a:pPr marL="533400" lvl="0" indent="-533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lang="ru-RU" sz="24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слова взяты в скобки и почему?</a:t>
            </a:r>
          </a:p>
          <a:p>
            <a:pPr marL="533400" lvl="0" indent="-533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lang="ru-RU" sz="24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Почему пропущены некоторые слова </a:t>
            </a:r>
            <a:endParaRPr lang="ru-RU" sz="2400" b="1" kern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3400" lvl="0" indent="-533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lang="ru-RU" sz="24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заменены многоточием?</a:t>
            </a:r>
          </a:p>
          <a:p>
            <a:pPr marL="533400" lvl="0" indent="-533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</a:pPr>
            <a:r>
              <a:rPr lang="ru-RU" sz="2400" b="1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Приведи свои примеры.</a:t>
            </a:r>
          </a:p>
        </p:txBody>
      </p:sp>
    </p:spTree>
    <p:extLst>
      <p:ext uri="{BB962C8B-B14F-4D97-AF65-F5344CB8AC3E}">
        <p14:creationId xmlns:p14="http://schemas.microsoft.com/office/powerpoint/2010/main" val="20188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519744" cy="999108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2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аспект</a:t>
            </a:r>
            <a:b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79512" y="1268760"/>
            <a:ext cx="8712968" cy="1656184"/>
          </a:xfrm>
          <a:prstGeom prst="roundRect">
            <a:avLst/>
          </a:prstGeom>
          <a:ln w="38100"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Упражнения для развития навыков самоконтроля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</a:t>
            </a:r>
            <a:r>
              <a:rPr lang="ru-RU" sz="2400" b="1" kern="0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детей:</a:t>
            </a:r>
            <a:r>
              <a:rPr lang="ru-RU" sz="2400" b="1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400" b="1" kern="0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 bwMode="auto">
          <a:xfrm>
            <a:off x="179512" y="3140968"/>
            <a:ext cx="8712968" cy="3528392"/>
          </a:xfrm>
          <a:prstGeom prst="roundRect">
            <a:avLst/>
          </a:prstGeom>
          <a:ln w="38100"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</a:pPr>
            <a:r>
              <a:rPr lang="ru-RU" sz="24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Игра «Лесенка»</a:t>
            </a:r>
          </a:p>
          <a:p>
            <a:pPr lv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</a:pPr>
            <a:r>
              <a:rPr lang="ru-RU" sz="24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Игра «Число-контролёр»</a:t>
            </a:r>
          </a:p>
          <a:p>
            <a:pPr lv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</a:pPr>
            <a:r>
              <a:rPr lang="ru-RU" sz="24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Упражнение «Исправь ошибки»</a:t>
            </a:r>
          </a:p>
          <a:p>
            <a:pPr lv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</a:pPr>
            <a:r>
              <a:rPr lang="ru-RU" sz="24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Проверка – сверка.</a:t>
            </a:r>
          </a:p>
          <a:p>
            <a:pPr marL="342900" lvl="0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Arial" charset="0"/>
              <a:buChar char="•"/>
            </a:pPr>
            <a:endParaRPr lang="ru-RU" sz="2400" b="1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70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9108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sz="32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Результат </a:t>
            </a:r>
            <a:r>
              <a:rPr lang="ru-RU" sz="32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регулятивных </a:t>
            </a:r>
            <a:r>
              <a:rPr lang="ru-RU" sz="32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ууд</a:t>
            </a: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 bwMode="auto">
          <a:xfrm>
            <a:off x="179512" y="764704"/>
            <a:ext cx="8712968" cy="6120680"/>
          </a:xfrm>
          <a:prstGeom prst="roundRect">
            <a:avLst/>
          </a:prstGeom>
          <a:ln w="38100"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Ученик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умеет составлять план действий. </a:t>
            </a:r>
            <a:endParaRPr lang="ru-RU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Ученик может внести необходимые дополнения и коррективы в план, </a:t>
            </a:r>
            <a:endParaRPr lang="ru-RU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способ действия в случае необходимости. </a:t>
            </a:r>
            <a:b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Ученик осознает то, что уже усвоено и что еще подлежит усвоению, а также </a:t>
            </a:r>
            <a:endParaRPr lang="ru-RU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качество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уровень усвоения. </a:t>
            </a:r>
            <a:b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 Ученик может поставить учебную задачу на основе соотнесения того, что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уже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известно, и освоено учащимся, и того, что еще неизвестно. </a:t>
            </a:r>
            <a:b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5. Ученик способен к волевому усилию. </a:t>
            </a:r>
            <a:b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6. Ученик владеет навыками результирующего, процессуального и </a:t>
            </a:r>
            <a:endParaRPr lang="ru-RU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прогностического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самоконтроля. </a:t>
            </a:r>
            <a:b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7. У ученика сформирован внутренний план действий. </a:t>
            </a:r>
            <a:b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8. Ученик перед тем, как начать действовать определяет последовательность </a:t>
            </a:r>
            <a:endParaRPr lang="ru-RU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действий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b="1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9. Ребенок может адекватно реагировать на трудности и не боится сделать </a:t>
            </a:r>
            <a:endParaRPr lang="ru-RU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ошибку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Понимать причины своего неуспеха и находить способы выхода из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этой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ситуации. </a:t>
            </a:r>
            <a:endParaRPr lang="ru-RU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10.В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диалоге с учителем учиться вырабатывать критерии оценки и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определять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степень успешности выполнения своей работы и работы всех, исходя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имеющихся критериев, совершенствовать критерии оценки и пользоваться </a:t>
            </a:r>
            <a:endParaRPr lang="ru-RU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ими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ходе оценки и самооценки.</a:t>
            </a:r>
            <a:endParaRPr lang="ru-RU" b="1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11.Объяснять самому себе: «что во мне хорошо, а что плохо» (личные качества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черты характера), «что я хочу» (цели, мотивы), «что я могу» (результаты). </a:t>
            </a:r>
            <a:endParaRPr lang="ru-RU" b="1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69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n w="10541" cmpd="sng">
                  <a:solidFill>
                    <a:srgbClr val="FF6161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6161">
                        <a:tint val="40000"/>
                        <a:satMod val="250000"/>
                      </a:srgbClr>
                    </a:gs>
                    <a:gs pos="9000">
                      <a:srgbClr val="FF6161">
                        <a:tint val="52000"/>
                        <a:satMod val="300000"/>
                      </a:srgbClr>
                    </a:gs>
                    <a:gs pos="50000">
                      <a:srgbClr val="FF6161">
                        <a:shade val="20000"/>
                        <a:satMod val="300000"/>
                      </a:srgbClr>
                    </a:gs>
                    <a:gs pos="79000">
                      <a:srgbClr val="FF6161">
                        <a:tint val="52000"/>
                        <a:satMod val="300000"/>
                      </a:srgbClr>
                    </a:gs>
                    <a:gs pos="100000">
                      <a:srgbClr val="FF6161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Результативность профессиональной педагогической деятельности и достигнутые эффекты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214282" y="3214686"/>
          <a:ext cx="4071966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1785926"/>
            <a:ext cx="42286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Мотивация к учению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по методике Н.Г. </a:t>
            </a:r>
            <a:r>
              <a:rPr lang="ru-RU" sz="2400" b="1" dirty="0" err="1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Лускановой</a:t>
            </a:r>
            <a:endParaRPr lang="ru-RU" sz="2400" b="1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214414" y="5429264"/>
            <a:ext cx="857256" cy="2857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2012-2013</a:t>
            </a: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020789006"/>
              </p:ext>
            </p:extLst>
          </p:nvPr>
        </p:nvGraphicFramePr>
        <p:xfrm>
          <a:off x="4394322" y="1214422"/>
          <a:ext cx="4463958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119476" y="4643446"/>
            <a:ext cx="340650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Исследование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err="1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endParaRPr lang="ru-RU" sz="2400" b="1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регулятивных УУД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«Выкладывание узора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из кубиков»</a:t>
            </a:r>
          </a:p>
        </p:txBody>
      </p:sp>
      <p:sp>
        <p:nvSpPr>
          <p:cNvPr id="16" name="Стрелка вниз 15"/>
          <p:cNvSpPr/>
          <p:nvPr/>
        </p:nvSpPr>
        <p:spPr bwMode="auto">
          <a:xfrm>
            <a:off x="2143108" y="2643182"/>
            <a:ext cx="285752" cy="71438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" name="Стрелка вниз 16"/>
          <p:cNvSpPr/>
          <p:nvPr/>
        </p:nvSpPr>
        <p:spPr bwMode="auto">
          <a:xfrm rot="10800000">
            <a:off x="6215074" y="4000504"/>
            <a:ext cx="357190" cy="78581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18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00034" y="285728"/>
            <a:ext cx="835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n w="10541" cmpd="sng">
                  <a:solidFill>
                    <a:srgbClr val="FF6161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6161">
                        <a:tint val="40000"/>
                        <a:satMod val="250000"/>
                      </a:srgbClr>
                    </a:gs>
                    <a:gs pos="9000">
                      <a:srgbClr val="FF6161">
                        <a:tint val="52000"/>
                        <a:satMod val="300000"/>
                      </a:srgbClr>
                    </a:gs>
                    <a:gs pos="50000">
                      <a:srgbClr val="FF6161">
                        <a:shade val="20000"/>
                        <a:satMod val="300000"/>
                      </a:srgbClr>
                    </a:gs>
                    <a:gs pos="79000">
                      <a:srgbClr val="FF6161">
                        <a:tint val="52000"/>
                        <a:satMod val="300000"/>
                      </a:srgbClr>
                    </a:gs>
                    <a:gs pos="100000">
                      <a:srgbClr val="FF6161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Результативность профессиональной педагогической деятельности и достигнутые эффекты</a:t>
            </a:r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3040892025"/>
              </p:ext>
            </p:extLst>
          </p:nvPr>
        </p:nvGraphicFramePr>
        <p:xfrm>
          <a:off x="642910" y="1500174"/>
          <a:ext cx="3714744" cy="3143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79512" y="4857760"/>
            <a:ext cx="44996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Качество знаний и успеваемость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по русскому языку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57818" y="1142984"/>
            <a:ext cx="25415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Мониторинг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err="1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метапредметных</a:t>
            </a:r>
            <a:endParaRPr lang="ru-RU" sz="2400" b="1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УУД</a:t>
            </a: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2757581158"/>
              </p:ext>
            </p:extLst>
          </p:nvPr>
        </p:nvGraphicFramePr>
        <p:xfrm>
          <a:off x="5000628" y="2500306"/>
          <a:ext cx="3786182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5529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 bwMode="auto">
          <a:xfrm>
            <a:off x="1691681" y="260648"/>
            <a:ext cx="7129964" cy="6311624"/>
          </a:xfrm>
          <a:prstGeom prst="roundRect">
            <a:avLst>
              <a:gd name="adj" fmla="val 6837"/>
            </a:avLst>
          </a:prstGeom>
          <a:ln w="38100"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rgbClr val="000000"/>
              </a:solidFill>
              <a:latin typeface="Times New Roman"/>
              <a:ea typeface="Calibri"/>
              <a:cs typeface="Calibri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Показателем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успешности формирования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Calibri"/>
              <a:cs typeface="Calibri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регулятивных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УУД будет ориентация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школьника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на выполнение действий выраженных в категориях:</a:t>
            </a:r>
            <a:endParaRPr lang="ru-RU" sz="2400" dirty="0">
              <a:latin typeface="Calibri"/>
              <a:ea typeface="Calibri"/>
              <a:cs typeface="Calibri"/>
            </a:endParaRPr>
          </a:p>
          <a:p>
            <a:pPr indent="-228600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   знаю/могу</a:t>
            </a:r>
            <a:endParaRPr lang="ru-RU" sz="2400" dirty="0">
              <a:latin typeface="Calibri"/>
              <a:ea typeface="Calibri"/>
              <a:cs typeface="Calibri"/>
            </a:endParaRPr>
          </a:p>
          <a:p>
            <a:pPr indent="-228600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   хочу</a:t>
            </a:r>
            <a:endParaRPr lang="ru-RU" sz="2400" dirty="0">
              <a:latin typeface="Calibri"/>
              <a:ea typeface="Calibri"/>
              <a:cs typeface="Calibri"/>
            </a:endParaRPr>
          </a:p>
          <a:p>
            <a:pPr indent="-228600"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   делаю</a:t>
            </a:r>
            <a:endParaRPr lang="ru-RU" sz="2400" dirty="0">
              <a:latin typeface="Calibri"/>
              <a:ea typeface="Calibri"/>
              <a:cs typeface="Calibri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Проектирование уроков по формированию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Calibri"/>
              <a:cs typeface="Calibri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УУД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– дело непростое, но сегодня – это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Calibri"/>
              <a:cs typeface="Calibri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требование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времени. А мы должны идти в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ногу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со временем, чтобы дети были востребованными,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Calibri"/>
              <a:cs typeface="Calibri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так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как современное общество запрашивает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Calibri"/>
              <a:cs typeface="Calibri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человека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обучаемого, способного самостоятельно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Calibri"/>
              <a:cs typeface="Calibri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учиться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и многократно переучиваться в течение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Calibri"/>
              <a:cs typeface="Calibri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всей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жизни.</a:t>
            </a:r>
            <a:endParaRPr lang="ru-RU" sz="2400" dirty="0">
              <a:latin typeface="Calibri"/>
              <a:ea typeface="Calibri"/>
              <a:cs typeface="Calibri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60648"/>
            <a:ext cx="136815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n w="10541" cmpd="sng">
                  <a:solidFill>
                    <a:srgbClr val="FF6161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6161">
                        <a:tint val="40000"/>
                        <a:satMod val="250000"/>
                      </a:srgbClr>
                    </a:gs>
                    <a:gs pos="9000">
                      <a:srgbClr val="FF6161">
                        <a:tint val="52000"/>
                        <a:satMod val="300000"/>
                      </a:srgbClr>
                    </a:gs>
                    <a:gs pos="50000">
                      <a:srgbClr val="FF6161">
                        <a:shade val="20000"/>
                        <a:satMod val="300000"/>
                      </a:srgbClr>
                    </a:gs>
                    <a:gs pos="79000">
                      <a:srgbClr val="FF6161">
                        <a:tint val="52000"/>
                        <a:satMod val="300000"/>
                      </a:srgbClr>
                    </a:gs>
                    <a:gs pos="100000">
                      <a:srgbClr val="FF6161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Вывод</a:t>
            </a:r>
          </a:p>
        </p:txBody>
      </p:sp>
    </p:spTree>
    <p:extLst>
      <p:ext uri="{BB962C8B-B14F-4D97-AF65-F5344CB8AC3E}">
        <p14:creationId xmlns:p14="http://schemas.microsoft.com/office/powerpoint/2010/main" val="414497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285728"/>
            <a:ext cx="765421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err="1">
                <a:ln w="10541" cmpd="sng">
                  <a:solidFill>
                    <a:srgbClr val="FF6161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6161">
                        <a:tint val="40000"/>
                        <a:satMod val="250000"/>
                      </a:srgbClr>
                    </a:gs>
                    <a:gs pos="9000">
                      <a:srgbClr val="FF6161">
                        <a:tint val="52000"/>
                        <a:satMod val="300000"/>
                      </a:srgbClr>
                    </a:gs>
                    <a:gs pos="50000">
                      <a:srgbClr val="FF6161">
                        <a:shade val="20000"/>
                        <a:satMod val="300000"/>
                      </a:srgbClr>
                    </a:gs>
                    <a:gs pos="79000">
                      <a:srgbClr val="FF6161">
                        <a:tint val="52000"/>
                        <a:satMod val="300000"/>
                      </a:srgbClr>
                    </a:gs>
                    <a:gs pos="100000">
                      <a:srgbClr val="FF6161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Транслируемость</a:t>
            </a:r>
            <a:r>
              <a:rPr lang="ru-RU" sz="2800" b="1" dirty="0">
                <a:ln w="10541" cmpd="sng">
                  <a:solidFill>
                    <a:srgbClr val="FF6161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6161">
                        <a:tint val="40000"/>
                        <a:satMod val="250000"/>
                      </a:srgbClr>
                    </a:gs>
                    <a:gs pos="9000">
                      <a:srgbClr val="FF6161">
                        <a:tint val="52000"/>
                        <a:satMod val="300000"/>
                      </a:srgbClr>
                    </a:gs>
                    <a:gs pos="50000">
                      <a:srgbClr val="FF6161">
                        <a:shade val="20000"/>
                        <a:satMod val="300000"/>
                      </a:srgbClr>
                    </a:gs>
                    <a:gs pos="79000">
                      <a:srgbClr val="FF6161">
                        <a:tint val="52000"/>
                        <a:satMod val="300000"/>
                      </a:srgbClr>
                    </a:gs>
                    <a:gs pos="100000">
                      <a:srgbClr val="FF6161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практических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n w="10541" cmpd="sng">
                  <a:solidFill>
                    <a:srgbClr val="FF6161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6161">
                        <a:tint val="40000"/>
                        <a:satMod val="250000"/>
                      </a:srgbClr>
                    </a:gs>
                    <a:gs pos="9000">
                      <a:srgbClr val="FF6161">
                        <a:tint val="52000"/>
                        <a:satMod val="300000"/>
                      </a:srgbClr>
                    </a:gs>
                    <a:gs pos="50000">
                      <a:srgbClr val="FF6161">
                        <a:shade val="20000"/>
                        <a:satMod val="300000"/>
                      </a:srgbClr>
                    </a:gs>
                    <a:gs pos="79000">
                      <a:srgbClr val="FF6161">
                        <a:tint val="52000"/>
                        <a:satMod val="300000"/>
                      </a:srgbClr>
                    </a:gs>
                    <a:gs pos="100000">
                      <a:srgbClr val="FF6161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достижений профессиональной деятельности</a:t>
            </a:r>
          </a:p>
        </p:txBody>
      </p:sp>
      <p:sp>
        <p:nvSpPr>
          <p:cNvPr id="5" name="Полилиния 4"/>
          <p:cNvSpPr/>
          <p:nvPr/>
        </p:nvSpPr>
        <p:spPr bwMode="auto">
          <a:xfrm>
            <a:off x="118332" y="1239837"/>
            <a:ext cx="7906735" cy="502184"/>
          </a:xfrm>
          <a:custGeom>
            <a:avLst/>
            <a:gdLst>
              <a:gd name="connsiteX0" fmla="*/ 0 w 7117862"/>
              <a:gd name="connsiteY0" fmla="*/ 82027 h 492151"/>
              <a:gd name="connsiteX1" fmla="*/ 82027 w 7117862"/>
              <a:gd name="connsiteY1" fmla="*/ 0 h 492151"/>
              <a:gd name="connsiteX2" fmla="*/ 7035835 w 7117862"/>
              <a:gd name="connsiteY2" fmla="*/ 0 h 492151"/>
              <a:gd name="connsiteX3" fmla="*/ 7117862 w 7117862"/>
              <a:gd name="connsiteY3" fmla="*/ 82027 h 492151"/>
              <a:gd name="connsiteX4" fmla="*/ 7117862 w 7117862"/>
              <a:gd name="connsiteY4" fmla="*/ 410124 h 492151"/>
              <a:gd name="connsiteX5" fmla="*/ 7035835 w 7117862"/>
              <a:gd name="connsiteY5" fmla="*/ 492151 h 492151"/>
              <a:gd name="connsiteX6" fmla="*/ 82027 w 7117862"/>
              <a:gd name="connsiteY6" fmla="*/ 492151 h 492151"/>
              <a:gd name="connsiteX7" fmla="*/ 0 w 7117862"/>
              <a:gd name="connsiteY7" fmla="*/ 410124 h 492151"/>
              <a:gd name="connsiteX8" fmla="*/ 0 w 7117862"/>
              <a:gd name="connsiteY8" fmla="*/ 82027 h 492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17862" h="492151">
                <a:moveTo>
                  <a:pt x="0" y="82027"/>
                </a:moveTo>
                <a:cubicBezTo>
                  <a:pt x="0" y="36725"/>
                  <a:pt x="36725" y="0"/>
                  <a:pt x="82027" y="0"/>
                </a:cubicBezTo>
                <a:lnTo>
                  <a:pt x="7035835" y="0"/>
                </a:lnTo>
                <a:cubicBezTo>
                  <a:pt x="7081137" y="0"/>
                  <a:pt x="7117862" y="36725"/>
                  <a:pt x="7117862" y="82027"/>
                </a:cubicBezTo>
                <a:lnTo>
                  <a:pt x="7117862" y="410124"/>
                </a:lnTo>
                <a:cubicBezTo>
                  <a:pt x="7117862" y="455426"/>
                  <a:pt x="7081137" y="492151"/>
                  <a:pt x="7035835" y="492151"/>
                </a:cubicBezTo>
                <a:lnTo>
                  <a:pt x="82027" y="492151"/>
                </a:lnTo>
                <a:cubicBezTo>
                  <a:pt x="36725" y="492151"/>
                  <a:pt x="0" y="455426"/>
                  <a:pt x="0" y="410124"/>
                </a:cubicBezTo>
                <a:lnTo>
                  <a:pt x="0" y="82027"/>
                </a:lnTo>
                <a:close/>
              </a:path>
            </a:pathLst>
          </a:custGeom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22167" tIns="24025" rIns="222167" bIns="24025" spcCol="1270" anchor="ctr"/>
          <a:lstStyle/>
          <a:p>
            <a:pPr algn="just" defTabSz="71120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Методическая мастерская  урок для педагогов РМО</a:t>
            </a:r>
          </a:p>
        </p:txBody>
      </p:sp>
      <p:sp>
        <p:nvSpPr>
          <p:cNvPr id="7" name="Полилиния 6"/>
          <p:cNvSpPr/>
          <p:nvPr/>
        </p:nvSpPr>
        <p:spPr bwMode="auto">
          <a:xfrm>
            <a:off x="118331" y="1742021"/>
            <a:ext cx="7906735" cy="1214378"/>
          </a:xfrm>
          <a:custGeom>
            <a:avLst/>
            <a:gdLst>
              <a:gd name="connsiteX0" fmla="*/ 0 w 7117862"/>
              <a:gd name="connsiteY0" fmla="*/ 82027 h 492151"/>
              <a:gd name="connsiteX1" fmla="*/ 82027 w 7117862"/>
              <a:gd name="connsiteY1" fmla="*/ 0 h 492151"/>
              <a:gd name="connsiteX2" fmla="*/ 7035835 w 7117862"/>
              <a:gd name="connsiteY2" fmla="*/ 0 h 492151"/>
              <a:gd name="connsiteX3" fmla="*/ 7117862 w 7117862"/>
              <a:gd name="connsiteY3" fmla="*/ 82027 h 492151"/>
              <a:gd name="connsiteX4" fmla="*/ 7117862 w 7117862"/>
              <a:gd name="connsiteY4" fmla="*/ 410124 h 492151"/>
              <a:gd name="connsiteX5" fmla="*/ 7035835 w 7117862"/>
              <a:gd name="connsiteY5" fmla="*/ 492151 h 492151"/>
              <a:gd name="connsiteX6" fmla="*/ 82027 w 7117862"/>
              <a:gd name="connsiteY6" fmla="*/ 492151 h 492151"/>
              <a:gd name="connsiteX7" fmla="*/ 0 w 7117862"/>
              <a:gd name="connsiteY7" fmla="*/ 410124 h 492151"/>
              <a:gd name="connsiteX8" fmla="*/ 0 w 7117862"/>
              <a:gd name="connsiteY8" fmla="*/ 82027 h 492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17862" h="492151">
                <a:moveTo>
                  <a:pt x="0" y="82027"/>
                </a:moveTo>
                <a:cubicBezTo>
                  <a:pt x="0" y="36725"/>
                  <a:pt x="36725" y="0"/>
                  <a:pt x="82027" y="0"/>
                </a:cubicBezTo>
                <a:lnTo>
                  <a:pt x="7035835" y="0"/>
                </a:lnTo>
                <a:cubicBezTo>
                  <a:pt x="7081137" y="0"/>
                  <a:pt x="7117862" y="36725"/>
                  <a:pt x="7117862" y="82027"/>
                </a:cubicBezTo>
                <a:lnTo>
                  <a:pt x="7117862" y="410124"/>
                </a:lnTo>
                <a:cubicBezTo>
                  <a:pt x="7117862" y="455426"/>
                  <a:pt x="7081137" y="492151"/>
                  <a:pt x="7035835" y="492151"/>
                </a:cubicBezTo>
                <a:lnTo>
                  <a:pt x="82027" y="492151"/>
                </a:lnTo>
                <a:cubicBezTo>
                  <a:pt x="36725" y="492151"/>
                  <a:pt x="0" y="455426"/>
                  <a:pt x="0" y="410124"/>
                </a:cubicBezTo>
                <a:lnTo>
                  <a:pt x="0" y="82027"/>
                </a:lnTo>
                <a:close/>
              </a:path>
            </a:pathLst>
          </a:custGeom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22167" tIns="24025" rIns="222167" bIns="24025" spcCol="1270" anchor="ctr"/>
          <a:lstStyle/>
          <a:p>
            <a:pPr algn="just" defTabSz="71120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Участник Всероссийского конкурса «Моё призвание - учитель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: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//portalpedagoga.ru/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servisy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/online/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meropriyatie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?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id=217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лилиния 8"/>
          <p:cNvSpPr/>
          <p:nvPr/>
        </p:nvSpPr>
        <p:spPr bwMode="auto">
          <a:xfrm>
            <a:off x="118332" y="3013627"/>
            <a:ext cx="7906735" cy="1183403"/>
          </a:xfrm>
          <a:custGeom>
            <a:avLst/>
            <a:gdLst>
              <a:gd name="connsiteX0" fmla="*/ 0 w 7117862"/>
              <a:gd name="connsiteY0" fmla="*/ 82027 h 492151"/>
              <a:gd name="connsiteX1" fmla="*/ 82027 w 7117862"/>
              <a:gd name="connsiteY1" fmla="*/ 0 h 492151"/>
              <a:gd name="connsiteX2" fmla="*/ 7035835 w 7117862"/>
              <a:gd name="connsiteY2" fmla="*/ 0 h 492151"/>
              <a:gd name="connsiteX3" fmla="*/ 7117862 w 7117862"/>
              <a:gd name="connsiteY3" fmla="*/ 82027 h 492151"/>
              <a:gd name="connsiteX4" fmla="*/ 7117862 w 7117862"/>
              <a:gd name="connsiteY4" fmla="*/ 410124 h 492151"/>
              <a:gd name="connsiteX5" fmla="*/ 7035835 w 7117862"/>
              <a:gd name="connsiteY5" fmla="*/ 492151 h 492151"/>
              <a:gd name="connsiteX6" fmla="*/ 82027 w 7117862"/>
              <a:gd name="connsiteY6" fmla="*/ 492151 h 492151"/>
              <a:gd name="connsiteX7" fmla="*/ 0 w 7117862"/>
              <a:gd name="connsiteY7" fmla="*/ 410124 h 492151"/>
              <a:gd name="connsiteX8" fmla="*/ 0 w 7117862"/>
              <a:gd name="connsiteY8" fmla="*/ 82027 h 492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17862" h="492151">
                <a:moveTo>
                  <a:pt x="0" y="82027"/>
                </a:moveTo>
                <a:cubicBezTo>
                  <a:pt x="0" y="36725"/>
                  <a:pt x="36725" y="0"/>
                  <a:pt x="82027" y="0"/>
                </a:cubicBezTo>
                <a:lnTo>
                  <a:pt x="7035835" y="0"/>
                </a:lnTo>
                <a:cubicBezTo>
                  <a:pt x="7081137" y="0"/>
                  <a:pt x="7117862" y="36725"/>
                  <a:pt x="7117862" y="82027"/>
                </a:cubicBezTo>
                <a:lnTo>
                  <a:pt x="7117862" y="410124"/>
                </a:lnTo>
                <a:cubicBezTo>
                  <a:pt x="7117862" y="455426"/>
                  <a:pt x="7081137" y="492151"/>
                  <a:pt x="7035835" y="492151"/>
                </a:cubicBezTo>
                <a:lnTo>
                  <a:pt x="82027" y="492151"/>
                </a:lnTo>
                <a:cubicBezTo>
                  <a:pt x="36725" y="492151"/>
                  <a:pt x="0" y="455426"/>
                  <a:pt x="0" y="410124"/>
                </a:cubicBezTo>
                <a:lnTo>
                  <a:pt x="0" y="82027"/>
                </a:lnTo>
                <a:close/>
              </a:path>
            </a:pathLst>
          </a:custGeom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22167" tIns="24025" rIns="222167" bIns="24025" spcCol="1270" anchor="ctr"/>
          <a:lstStyle/>
          <a:p>
            <a:pPr defTabSz="71120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2400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71120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2400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71120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место во Всероссийском конкурсе «Методическая деятельность педагога в условиях ФГОС»</a:t>
            </a:r>
            <a:endParaRPr lang="en-US" sz="2400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71120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: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//vestnikpedagoga.ru/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servisy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/online/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meropriyatie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?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id=128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71120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71120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ru-RU" sz="2400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олилиния 9"/>
          <p:cNvSpPr/>
          <p:nvPr/>
        </p:nvSpPr>
        <p:spPr bwMode="auto">
          <a:xfrm>
            <a:off x="118333" y="5786454"/>
            <a:ext cx="7906733" cy="864096"/>
          </a:xfrm>
          <a:custGeom>
            <a:avLst/>
            <a:gdLst>
              <a:gd name="connsiteX0" fmla="*/ 0 w 7117862"/>
              <a:gd name="connsiteY0" fmla="*/ 82027 h 492151"/>
              <a:gd name="connsiteX1" fmla="*/ 82027 w 7117862"/>
              <a:gd name="connsiteY1" fmla="*/ 0 h 492151"/>
              <a:gd name="connsiteX2" fmla="*/ 7035835 w 7117862"/>
              <a:gd name="connsiteY2" fmla="*/ 0 h 492151"/>
              <a:gd name="connsiteX3" fmla="*/ 7117862 w 7117862"/>
              <a:gd name="connsiteY3" fmla="*/ 82027 h 492151"/>
              <a:gd name="connsiteX4" fmla="*/ 7117862 w 7117862"/>
              <a:gd name="connsiteY4" fmla="*/ 410124 h 492151"/>
              <a:gd name="connsiteX5" fmla="*/ 7035835 w 7117862"/>
              <a:gd name="connsiteY5" fmla="*/ 492151 h 492151"/>
              <a:gd name="connsiteX6" fmla="*/ 82027 w 7117862"/>
              <a:gd name="connsiteY6" fmla="*/ 492151 h 492151"/>
              <a:gd name="connsiteX7" fmla="*/ 0 w 7117862"/>
              <a:gd name="connsiteY7" fmla="*/ 410124 h 492151"/>
              <a:gd name="connsiteX8" fmla="*/ 0 w 7117862"/>
              <a:gd name="connsiteY8" fmla="*/ 82027 h 492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17862" h="492151">
                <a:moveTo>
                  <a:pt x="0" y="82027"/>
                </a:moveTo>
                <a:cubicBezTo>
                  <a:pt x="0" y="36725"/>
                  <a:pt x="36725" y="0"/>
                  <a:pt x="82027" y="0"/>
                </a:cubicBezTo>
                <a:lnTo>
                  <a:pt x="7035835" y="0"/>
                </a:lnTo>
                <a:cubicBezTo>
                  <a:pt x="7081137" y="0"/>
                  <a:pt x="7117862" y="36725"/>
                  <a:pt x="7117862" y="82027"/>
                </a:cubicBezTo>
                <a:lnTo>
                  <a:pt x="7117862" y="410124"/>
                </a:lnTo>
                <a:cubicBezTo>
                  <a:pt x="7117862" y="455426"/>
                  <a:pt x="7081137" y="492151"/>
                  <a:pt x="7035835" y="492151"/>
                </a:cubicBezTo>
                <a:lnTo>
                  <a:pt x="82027" y="492151"/>
                </a:lnTo>
                <a:cubicBezTo>
                  <a:pt x="36725" y="492151"/>
                  <a:pt x="0" y="455426"/>
                  <a:pt x="0" y="410124"/>
                </a:cubicBezTo>
                <a:lnTo>
                  <a:pt x="0" y="82027"/>
                </a:lnTo>
                <a:close/>
              </a:path>
            </a:pathLst>
          </a:custGeom>
          <a:ln w="38100"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22167" tIns="24025" rIns="222167" bIns="24025" spcCol="1270" anchor="ctr"/>
          <a:lstStyle/>
          <a:p>
            <a:pPr algn="just" defTabSz="71120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Опыт профессиональной деятельности может быть использован в массовой практике учителей начальных классов</a:t>
            </a:r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118332" y="4197030"/>
            <a:ext cx="7906734" cy="1380240"/>
          </a:xfrm>
          <a:prstGeom prst="roundRect">
            <a:avLst/>
          </a:prstGeom>
          <a:ln w="38100">
            <a:headEnd type="none" w="med" len="med"/>
            <a:tailEnd type="none" w="med" len="med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Интернет ресурсы: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u="sng" dirty="0">
                <a:solidFill>
                  <a:srgbClr val="000000"/>
                </a:solidFill>
                <a:hlinkClick r:id="rId4"/>
              </a:rPr>
              <a:t>http://</a:t>
            </a:r>
            <a:r>
              <a:rPr lang="en-US" sz="2000" u="sng" dirty="0" err="1">
                <a:solidFill>
                  <a:srgbClr val="000000"/>
                </a:solidFill>
                <a:hlinkClick r:id="rId4"/>
              </a:rPr>
              <a:t>multiurok</a:t>
            </a:r>
            <a:r>
              <a:rPr lang="ru-RU" sz="2000" u="sng" dirty="0">
                <a:solidFill>
                  <a:srgbClr val="000000"/>
                </a:solidFill>
                <a:hlinkClick r:id="rId4"/>
              </a:rPr>
              <a:t>.</a:t>
            </a:r>
            <a:r>
              <a:rPr lang="en-US" sz="2000" u="sng" dirty="0" err="1">
                <a:solidFill>
                  <a:srgbClr val="000000"/>
                </a:solidFill>
                <a:hlinkClick r:id="rId4"/>
              </a:rPr>
              <a:t>ru</a:t>
            </a:r>
            <a:r>
              <a:rPr lang="ru-RU" sz="2000" u="sng" dirty="0">
                <a:solidFill>
                  <a:srgbClr val="000000"/>
                </a:solidFill>
                <a:hlinkClick r:id="rId4"/>
              </a:rPr>
              <a:t>/</a:t>
            </a:r>
            <a:r>
              <a:rPr lang="en-US" sz="2000" u="sng" dirty="0" err="1">
                <a:solidFill>
                  <a:srgbClr val="000000"/>
                </a:solidFill>
                <a:hlinkClick r:id="rId4"/>
              </a:rPr>
              <a:t>sait</a:t>
            </a:r>
            <a:r>
              <a:rPr lang="ru-RU" sz="2000" u="sng" dirty="0">
                <a:solidFill>
                  <a:srgbClr val="000000"/>
                </a:solidFill>
                <a:hlinkClick r:id="rId4"/>
              </a:rPr>
              <a:t>-</a:t>
            </a:r>
            <a:r>
              <a:rPr lang="en-US" sz="2000" u="sng" dirty="0" err="1">
                <a:solidFill>
                  <a:srgbClr val="000000"/>
                </a:solidFill>
                <a:hlinkClick r:id="rId4"/>
              </a:rPr>
              <a:t>uchitielia</a:t>
            </a:r>
            <a:r>
              <a:rPr lang="ru-RU" sz="2000" u="sng" dirty="0">
                <a:solidFill>
                  <a:srgbClr val="000000"/>
                </a:solidFill>
                <a:hlinkClick r:id="rId4"/>
              </a:rPr>
              <a:t>-</a:t>
            </a:r>
            <a:r>
              <a:rPr lang="en-US" sz="2000" u="sng" dirty="0" err="1">
                <a:solidFill>
                  <a:srgbClr val="000000"/>
                </a:solidFill>
                <a:hlinkClick r:id="rId4"/>
              </a:rPr>
              <a:t>nachal</a:t>
            </a:r>
            <a:r>
              <a:rPr lang="ru-RU" sz="2000" u="sng" dirty="0">
                <a:solidFill>
                  <a:srgbClr val="000000"/>
                </a:solidFill>
                <a:hlinkClick r:id="rId4"/>
              </a:rPr>
              <a:t>-</a:t>
            </a:r>
            <a:r>
              <a:rPr lang="en-US" sz="2000" u="sng" dirty="0" err="1">
                <a:solidFill>
                  <a:srgbClr val="000000"/>
                </a:solidFill>
                <a:hlinkClick r:id="rId4"/>
              </a:rPr>
              <a:t>nykh</a:t>
            </a:r>
            <a:r>
              <a:rPr lang="ru-RU" sz="2000" u="sng" dirty="0">
                <a:solidFill>
                  <a:srgbClr val="000000"/>
                </a:solidFill>
                <a:hlinkClick r:id="rId4"/>
              </a:rPr>
              <a:t>-</a:t>
            </a:r>
            <a:r>
              <a:rPr lang="en-US" sz="2000" u="sng" dirty="0" err="1">
                <a:solidFill>
                  <a:srgbClr val="000000"/>
                </a:solidFill>
                <a:hlinkClick r:id="rId4"/>
              </a:rPr>
              <a:t>klassov</a:t>
            </a:r>
            <a:r>
              <a:rPr lang="ru-RU" sz="2000" u="sng" dirty="0">
                <a:solidFill>
                  <a:srgbClr val="000000"/>
                </a:solidFill>
                <a:hlinkClick r:id="rId4"/>
              </a:rPr>
              <a:t>-</a:t>
            </a:r>
            <a:r>
              <a:rPr lang="ru-RU" sz="2000" u="sng" dirty="0" err="1">
                <a:solidFill>
                  <a:srgbClr val="000000"/>
                </a:solidFill>
                <a:hlinkClick r:id="rId4"/>
              </a:rPr>
              <a:t>nag</a:t>
            </a:r>
            <a:r>
              <a:rPr lang="en-US" sz="2000" u="sng" dirty="0">
                <a:solidFill>
                  <a:srgbClr val="000000"/>
                </a:solidFill>
                <a:hlinkClick r:id="rId4"/>
              </a:rPr>
              <a:t>h</a:t>
            </a:r>
            <a:r>
              <a:rPr lang="ru-RU" sz="2000" u="sng" dirty="0" err="1">
                <a:solidFill>
                  <a:srgbClr val="000000"/>
                </a:solidFill>
                <a:hlinkClick r:id="rId4"/>
              </a:rPr>
              <a:t>ornovoi</a:t>
            </a:r>
            <a:r>
              <a:rPr lang="ru-RU" sz="2000" u="sng" dirty="0">
                <a:solidFill>
                  <a:srgbClr val="000000"/>
                </a:solidFill>
                <a:hlinkClick r:id="rId4"/>
              </a:rPr>
              <a:t>-</a:t>
            </a:r>
            <a:r>
              <a:rPr lang="en-US" sz="2000" u="sng" dirty="0" err="1">
                <a:solidFill>
                  <a:srgbClr val="000000"/>
                </a:solidFill>
                <a:hlinkClick r:id="rId4"/>
              </a:rPr>
              <a:t>na</a:t>
            </a:r>
            <a:r>
              <a:rPr lang="ru-RU" sz="2000" u="sng" dirty="0">
                <a:solidFill>
                  <a:srgbClr val="000000"/>
                </a:solidFill>
                <a:hlinkClick r:id="rId4"/>
              </a:rPr>
              <a:t>/</a:t>
            </a:r>
            <a:endParaRPr lang="en-US" sz="2000" u="sng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u="sng" dirty="0">
                <a:solidFill>
                  <a:srgbClr val="000000"/>
                </a:solidFill>
                <a:hlinkClick r:id="rId5"/>
              </a:rPr>
              <a:t>http</a:t>
            </a:r>
            <a:r>
              <a:rPr lang="ru-RU" sz="2000" u="sng" dirty="0">
                <a:solidFill>
                  <a:srgbClr val="000000"/>
                </a:solidFill>
                <a:hlinkClick r:id="rId5"/>
              </a:rPr>
              <a:t>://</a:t>
            </a:r>
            <a:r>
              <a:rPr lang="en-US" sz="2000" u="sng" dirty="0" err="1">
                <a:solidFill>
                  <a:srgbClr val="000000"/>
                </a:solidFill>
                <a:hlinkClick r:id="rId5"/>
              </a:rPr>
              <a:t>nsportal</a:t>
            </a:r>
            <a:r>
              <a:rPr lang="ru-RU" sz="2000" u="sng" dirty="0">
                <a:solidFill>
                  <a:srgbClr val="000000"/>
                </a:solidFill>
                <a:hlinkClick r:id="rId5"/>
              </a:rPr>
              <a:t>.</a:t>
            </a:r>
            <a:r>
              <a:rPr lang="en-US" sz="2000" u="sng" dirty="0" err="1">
                <a:solidFill>
                  <a:srgbClr val="000000"/>
                </a:solidFill>
                <a:hlinkClick r:id="rId5"/>
              </a:rPr>
              <a:t>ru</a:t>
            </a:r>
            <a:r>
              <a:rPr lang="ru-RU" sz="2000" u="sng" dirty="0">
                <a:solidFill>
                  <a:srgbClr val="000000"/>
                </a:solidFill>
                <a:hlinkClick r:id="rId5"/>
              </a:rPr>
              <a:t>/</a:t>
            </a:r>
            <a:r>
              <a:rPr lang="en-US" sz="2000" u="sng" dirty="0" err="1">
                <a:solidFill>
                  <a:srgbClr val="000000"/>
                </a:solidFill>
                <a:hlinkClick r:id="rId5"/>
              </a:rPr>
              <a:t>nagornova</a:t>
            </a:r>
            <a:r>
              <a:rPr lang="ru-RU" sz="2000" u="sng" dirty="0">
                <a:solidFill>
                  <a:srgbClr val="000000"/>
                </a:solidFill>
                <a:hlinkClick r:id="rId5"/>
              </a:rPr>
              <a:t>-</a:t>
            </a:r>
            <a:r>
              <a:rPr lang="en-US" sz="2000" u="sng" dirty="0" err="1">
                <a:solidFill>
                  <a:srgbClr val="000000"/>
                </a:solidFill>
                <a:hlinkClick r:id="rId5"/>
              </a:rPr>
              <a:t>natalya</a:t>
            </a:r>
            <a:r>
              <a:rPr lang="ru-RU" sz="2000" u="sng" dirty="0">
                <a:solidFill>
                  <a:srgbClr val="000000"/>
                </a:solidFill>
                <a:hlinkClick r:id="rId5"/>
              </a:rPr>
              <a:t>-</a:t>
            </a:r>
            <a:r>
              <a:rPr lang="en-US" sz="2000" u="sng" dirty="0" err="1">
                <a:solidFill>
                  <a:srgbClr val="000000"/>
                </a:solidFill>
                <a:hlinkClick r:id="rId5"/>
              </a:rPr>
              <a:t>viktorovna</a:t>
            </a:r>
            <a:endParaRPr lang="ru-RU" sz="2000" u="sng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не напечатано\26491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2459" y="3013627"/>
            <a:ext cx="881981" cy="1408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в портфолио\diplom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8111222" y="1490929"/>
            <a:ext cx="881982" cy="1303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распечатать\Сертификат Нагорнова Наталья Викторовна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2459" y="4725144"/>
            <a:ext cx="881981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21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285852" y="214290"/>
            <a:ext cx="225510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n w="10541" cmpd="sng">
                  <a:solidFill>
                    <a:srgbClr val="FF6161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6161">
                        <a:tint val="40000"/>
                        <a:satMod val="250000"/>
                      </a:srgbClr>
                    </a:gs>
                    <a:gs pos="9000">
                      <a:srgbClr val="FF6161">
                        <a:tint val="52000"/>
                        <a:satMod val="300000"/>
                      </a:srgbClr>
                    </a:gs>
                    <a:gs pos="50000">
                      <a:srgbClr val="FF6161">
                        <a:shade val="20000"/>
                        <a:satMod val="300000"/>
                      </a:srgbClr>
                    </a:gs>
                    <a:gs pos="79000">
                      <a:srgbClr val="FF6161">
                        <a:tint val="52000"/>
                        <a:satMod val="300000"/>
                      </a:srgbClr>
                    </a:gs>
                    <a:gs pos="100000">
                      <a:srgbClr val="FF6161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Литература</a:t>
            </a: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214282" y="1556792"/>
            <a:ext cx="6715204" cy="1229266"/>
          </a:xfrm>
          <a:prstGeom prst="roundRect">
            <a:avLst/>
          </a:prstGeom>
          <a:ln w="38100">
            <a:headEnd type="none" w="med" len="med"/>
            <a:tailEnd type="none" w="med" len="med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Современные технологии проведения урока</a:t>
            </a:r>
            <a:endParaRPr lang="en-US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в начальной школе с учётом требований </a:t>
            </a:r>
            <a:endParaRPr lang="en-US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ФГОС под ред. Н.Н. Деменевой. М.:АРКТИ, 201</a:t>
            </a: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5.</a:t>
            </a: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214282" y="785794"/>
            <a:ext cx="5616054" cy="720080"/>
          </a:xfrm>
          <a:prstGeom prst="roundRect">
            <a:avLst/>
          </a:prstGeom>
          <a:ln w="38100">
            <a:headEnd type="none" w="med" len="med"/>
            <a:tailEnd type="none" w="med" len="med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Федеральный государственный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образовательный стандарт </a:t>
            </a:r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214282" y="3000372"/>
            <a:ext cx="5616054" cy="1436740"/>
          </a:xfrm>
          <a:prstGeom prst="roundRect">
            <a:avLst/>
          </a:prstGeom>
          <a:ln w="38100">
            <a:solidFill>
              <a:schemeClr val="accent1"/>
            </a:solidFill>
            <a:headEnd type="none" w="med" len="med"/>
            <a:tailEnd type="none" w="med" len="med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Как проектировать универсальные учебные</a:t>
            </a:r>
            <a:endParaRPr lang="en-US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действия в начальной школе.</a:t>
            </a:r>
            <a:r>
              <a:rPr lang="en-US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Пособие </a:t>
            </a:r>
            <a:endParaRPr lang="en-US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для учителя / А.Г. </a:t>
            </a:r>
            <a:r>
              <a:rPr lang="ru-RU" dirty="0" err="1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Асмолов</a:t>
            </a:r>
            <a:r>
              <a:rPr lang="ru-RU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, Г.В. </a:t>
            </a:r>
            <a:r>
              <a:rPr lang="ru-RU" dirty="0" err="1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Бурменская</a:t>
            </a:r>
            <a:r>
              <a:rPr lang="ru-RU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en-US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И.А. Володарская, О.А. Карабанова, Н.Г. </a:t>
            </a:r>
            <a:r>
              <a:rPr lang="ru-RU" dirty="0" err="1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Салмина</a:t>
            </a:r>
            <a:r>
              <a:rPr lang="ru-RU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en-US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С.В. Молчанов. — М.: Просвещение, 2008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117" y="1346201"/>
            <a:ext cx="1138412" cy="1650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116" y="3140968"/>
            <a:ext cx="1137321" cy="1579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659" y="105817"/>
            <a:ext cx="1335087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29569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428860" y="214290"/>
            <a:ext cx="372678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n w="10541" cmpd="sng">
                  <a:solidFill>
                    <a:srgbClr val="FF6161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6161">
                        <a:tint val="40000"/>
                        <a:satMod val="250000"/>
                      </a:srgbClr>
                    </a:gs>
                    <a:gs pos="9000">
                      <a:srgbClr val="FF6161">
                        <a:tint val="52000"/>
                        <a:satMod val="300000"/>
                      </a:srgbClr>
                    </a:gs>
                    <a:gs pos="50000">
                      <a:srgbClr val="FF6161">
                        <a:shade val="20000"/>
                        <a:satMod val="300000"/>
                      </a:srgbClr>
                    </a:gs>
                    <a:gs pos="79000">
                      <a:srgbClr val="FF6161">
                        <a:tint val="52000"/>
                        <a:satMod val="300000"/>
                      </a:srgbClr>
                    </a:gs>
                    <a:gs pos="100000">
                      <a:srgbClr val="FF6161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Актуальность темы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 contrast="20000"/>
          </a:blip>
          <a:srcRect/>
          <a:stretch>
            <a:fillRect/>
          </a:stretch>
        </p:blipFill>
        <p:spPr bwMode="auto">
          <a:xfrm>
            <a:off x="0" y="0"/>
            <a:ext cx="728776" cy="8367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Скругленный прямоугольник 14"/>
          <p:cNvSpPr/>
          <p:nvPr/>
        </p:nvSpPr>
        <p:spPr bwMode="auto">
          <a:xfrm>
            <a:off x="571472" y="1000108"/>
            <a:ext cx="8215370" cy="5165196"/>
          </a:xfrm>
          <a:prstGeom prst="roundRect">
            <a:avLst/>
          </a:prstGeom>
          <a:ln w="38100"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/>
                <a:ea typeface="Calibri"/>
              </a:rPr>
              <a:t>Скорость </a:t>
            </a:r>
            <a:r>
              <a:rPr lang="ru-RU" sz="2400" dirty="0">
                <a:latin typeface="Times New Roman"/>
                <a:ea typeface="Calibri"/>
              </a:rPr>
              <a:t>обновления системы научных знаний</a:t>
            </a:r>
            <a:r>
              <a:rPr lang="ru-RU" sz="2400" dirty="0" smtClean="0">
                <a:latin typeface="Times New Roman"/>
                <a:ea typeface="Calibri"/>
              </a:rPr>
              <a:t>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/>
                <a:ea typeface="Calibri"/>
              </a:rPr>
              <a:t> </a:t>
            </a:r>
            <a:r>
              <a:rPr lang="ru-RU" sz="2400" dirty="0">
                <a:latin typeface="Times New Roman"/>
                <a:ea typeface="Calibri"/>
              </a:rPr>
              <a:t>возрастание информационного объема; </a:t>
            </a:r>
            <a:r>
              <a:rPr lang="ru-RU" sz="2400" dirty="0" smtClean="0">
                <a:latin typeface="Times New Roman"/>
                <a:ea typeface="Calibri"/>
              </a:rPr>
              <a:t>усложнение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/>
                <a:ea typeface="Calibri"/>
              </a:rPr>
              <a:t> </a:t>
            </a:r>
            <a:r>
              <a:rPr lang="ru-RU" sz="2400" dirty="0">
                <a:latin typeface="Times New Roman"/>
                <a:ea typeface="Calibri"/>
              </a:rPr>
              <a:t>содержания учебного материала школьного </a:t>
            </a:r>
            <a:r>
              <a:rPr lang="ru-RU" sz="2400" dirty="0" smtClean="0">
                <a:latin typeface="Times New Roman"/>
                <a:ea typeface="Calibri"/>
              </a:rPr>
              <a:t>образования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/>
                <a:ea typeface="Calibri"/>
              </a:rPr>
              <a:t> </a:t>
            </a:r>
            <a:r>
              <a:rPr lang="ru-RU" sz="2400" dirty="0">
                <a:latin typeface="Times New Roman"/>
                <a:ea typeface="Calibri"/>
              </a:rPr>
              <a:t>без должного внимания к задаче формирования </a:t>
            </a:r>
            <a:endParaRPr lang="ru-RU" sz="2400" dirty="0" smtClean="0">
              <a:latin typeface="Times New Roman"/>
              <a:ea typeface="Calibri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/>
                <a:ea typeface="Calibri"/>
              </a:rPr>
              <a:t>учебной </a:t>
            </a:r>
            <a:r>
              <a:rPr lang="ru-RU" sz="2400" dirty="0">
                <a:latin typeface="Times New Roman"/>
                <a:ea typeface="Calibri"/>
              </a:rPr>
              <a:t>деятельности приводит к </a:t>
            </a:r>
            <a:r>
              <a:rPr lang="ru-RU" sz="2400" dirty="0" err="1">
                <a:latin typeface="Times New Roman"/>
                <a:ea typeface="Calibri"/>
              </a:rPr>
              <a:t>несформированности</a:t>
            </a:r>
            <a:r>
              <a:rPr lang="ru-RU" sz="2400" dirty="0">
                <a:latin typeface="Times New Roman"/>
                <a:ea typeface="Calibri"/>
              </a:rPr>
              <a:t> </a:t>
            </a:r>
            <a:endParaRPr lang="ru-RU" sz="2400" dirty="0" smtClean="0">
              <a:latin typeface="Times New Roman"/>
              <a:ea typeface="Calibri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/>
                <a:ea typeface="Calibri"/>
              </a:rPr>
              <a:t>у </a:t>
            </a:r>
            <a:r>
              <a:rPr lang="ru-RU" sz="2400" dirty="0">
                <a:latin typeface="Times New Roman"/>
                <a:ea typeface="Calibri"/>
              </a:rPr>
              <a:t>обучающихся </a:t>
            </a:r>
            <a:r>
              <a:rPr lang="ru-RU" sz="2400" dirty="0" smtClean="0">
                <a:latin typeface="Times New Roman"/>
                <a:ea typeface="Calibri"/>
              </a:rPr>
              <a:t>умения </a:t>
            </a:r>
            <a:r>
              <a:rPr lang="ru-RU" sz="2400" dirty="0">
                <a:latin typeface="Times New Roman"/>
                <a:ea typeface="Calibri"/>
              </a:rPr>
              <a:t>учиться</a:t>
            </a:r>
            <a:r>
              <a:rPr lang="ru-RU" sz="2400" dirty="0" smtClean="0">
                <a:latin typeface="Times New Roman"/>
                <a:ea typeface="Calibri"/>
              </a:rPr>
              <a:t>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/>
                <a:ea typeface="Calibri"/>
              </a:rPr>
              <a:t>Большие возможности для этого предоставляет освоение </a:t>
            </a:r>
            <a:endParaRPr lang="ru-RU" sz="2400" dirty="0" smtClean="0">
              <a:latin typeface="Times New Roman"/>
              <a:ea typeface="Calibri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/>
                <a:ea typeface="Calibri"/>
              </a:rPr>
              <a:t>универсальных </a:t>
            </a:r>
            <a:r>
              <a:rPr lang="ru-RU" sz="2400" dirty="0">
                <a:latin typeface="Times New Roman"/>
                <a:ea typeface="Calibri"/>
              </a:rPr>
              <a:t>учебных действий (УУД).</a:t>
            </a:r>
            <a:endParaRPr lang="ru-RU" sz="2400" dirty="0" smtClean="0">
              <a:latin typeface="Times New Roman"/>
              <a:ea typeface="Calibri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/>
                <a:ea typeface="Calibri"/>
              </a:rPr>
              <a:t>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srgbClr val="FF6161">
                  <a:lumMod val="50000"/>
                </a:srgbClr>
              </a:solidFill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srgbClr val="FF6161">
                  <a:lumMod val="50000"/>
                </a:srgbClr>
              </a:solidFill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1983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857232"/>
            <a:ext cx="8568952" cy="1736646"/>
          </a:xfrm>
          <a:prstGeom prst="roundRect">
            <a:avLst/>
          </a:prstGeom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u="sng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Научно-исследовательская база</a:t>
            </a:r>
            <a:r>
              <a:rPr lang="ru-RU" sz="20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Федеральный  государственный образовательный  стандарт начального общего образования ( утверждён </a:t>
            </a:r>
            <a:r>
              <a:rPr lang="ru-RU" sz="2400" dirty="0" err="1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МОиН</a:t>
            </a: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РФ приказом № 373 от 6 октября 2009года)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7836" y="2593878"/>
            <a:ext cx="8497514" cy="2979539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u="sng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Методические  условия:</a:t>
            </a:r>
            <a:r>
              <a:rPr lang="ru-RU" sz="2400" b="1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ОС «</a:t>
            </a:r>
            <a:r>
              <a:rPr lang="ru-RU" sz="2400" dirty="0" err="1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Мультиурок</a:t>
            </a: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», темы самообразования «Формирование регулятивных УУД», «Рефлексия – итоговый этап урока»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multiurok.ru/files/formirovaniie-i-razvitiie-rieghuliativnykh-uud-na-.html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multiurok.ru/files/rieflieksiia-itoghovyi-etap-uroka.html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900" dirty="0">
              <a:solidFill>
                <a:srgbClr val="FF6161">
                  <a:lumMod val="50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836" y="5301208"/>
            <a:ext cx="8446836" cy="1328023"/>
          </a:xfrm>
          <a:prstGeom prst="roundRect">
            <a:avLst/>
          </a:prstGeom>
          <a:ln w="38100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u="sng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Организационно-методические условия:</a:t>
            </a:r>
            <a:r>
              <a:rPr lang="ru-RU" sz="2400" b="1" i="1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выступления на заседаниях ШМО, открытые уроки в рамках методической  мастерской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181000" y="214290"/>
            <a:ext cx="949612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ln w="10541" cmpd="sng">
                  <a:solidFill>
                    <a:srgbClr val="FF6161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6161">
                        <a:tint val="40000"/>
                        <a:satMod val="250000"/>
                      </a:srgbClr>
                    </a:gs>
                    <a:gs pos="9000">
                      <a:srgbClr val="FF6161">
                        <a:tint val="52000"/>
                        <a:satMod val="300000"/>
                      </a:srgbClr>
                    </a:gs>
                    <a:gs pos="50000">
                      <a:srgbClr val="FF6161">
                        <a:shade val="20000"/>
                        <a:satMod val="300000"/>
                      </a:srgbClr>
                    </a:gs>
                    <a:gs pos="79000">
                      <a:srgbClr val="FF6161">
                        <a:tint val="52000"/>
                        <a:satMod val="300000"/>
                      </a:srgbClr>
                    </a:gs>
                    <a:gs pos="100000">
                      <a:srgbClr val="FF6161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Условия формирования личного вклада</a:t>
            </a:r>
          </a:p>
        </p:txBody>
      </p:sp>
    </p:spTree>
    <p:extLst>
      <p:ext uri="{BB962C8B-B14F-4D97-AF65-F5344CB8AC3E}">
        <p14:creationId xmlns:p14="http://schemas.microsoft.com/office/powerpoint/2010/main" val="331027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80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071538" cy="93516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57224" y="357166"/>
            <a:ext cx="731347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n w="10541" cmpd="sng">
                  <a:solidFill>
                    <a:srgbClr val="FF6161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6161">
                        <a:tint val="40000"/>
                        <a:satMod val="250000"/>
                      </a:srgbClr>
                    </a:gs>
                    <a:gs pos="9000">
                      <a:srgbClr val="FF6161">
                        <a:tint val="52000"/>
                        <a:satMod val="300000"/>
                      </a:srgbClr>
                    </a:gs>
                    <a:gs pos="50000">
                      <a:srgbClr val="FF6161">
                        <a:shade val="20000"/>
                        <a:satMod val="300000"/>
                      </a:srgbClr>
                    </a:gs>
                    <a:gs pos="79000">
                      <a:srgbClr val="FF6161">
                        <a:tint val="52000"/>
                        <a:satMod val="300000"/>
                      </a:srgbClr>
                    </a:gs>
                    <a:gs pos="100000">
                      <a:srgbClr val="FF6161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Теоретическое обоснование личного вклада</a:t>
            </a:r>
          </a:p>
        </p:txBody>
      </p:sp>
      <p:sp>
        <p:nvSpPr>
          <p:cNvPr id="15" name="Скругленный прямоугольник 14"/>
          <p:cNvSpPr/>
          <p:nvPr/>
        </p:nvSpPr>
        <p:spPr bwMode="auto">
          <a:xfrm>
            <a:off x="107504" y="880386"/>
            <a:ext cx="8819746" cy="3988774"/>
          </a:xfrm>
          <a:prstGeom prst="roundRect">
            <a:avLst/>
          </a:prstGeom>
          <a:ln w="38100"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Как проектировать универсальные учебные действия в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начальной </a:t>
            </a:r>
            <a:r>
              <a:rPr lang="ru-RU" sz="2400" dirty="0" err="1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школе.Пособие</a:t>
            </a: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для учителя / А.Г. </a:t>
            </a:r>
            <a:r>
              <a:rPr lang="ru-RU" sz="2400" dirty="0" err="1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Асмолов</a:t>
            </a: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Г.В. </a:t>
            </a:r>
            <a:r>
              <a:rPr lang="ru-RU" sz="2400" dirty="0" err="1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Бурменская</a:t>
            </a: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, И.А. Володарская, О.А. Карабанова,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Н.Г. </a:t>
            </a:r>
            <a:r>
              <a:rPr lang="ru-RU" sz="2400" dirty="0" err="1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Салмина</a:t>
            </a: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, С.В. Молчанов. — М.: Просвещение, 2008     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2. Современные технологии проведения урока в начальной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школе с учётом требований ФГОС под ред. Н.Н. Деменевой. М.: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АРКТИ, 2015.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3. Планируемые результаты начального общего образования.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Ковалёва Г.С. Логинова О.Б. – </a:t>
            </a:r>
            <a:r>
              <a:rPr lang="ru-RU" sz="2400" dirty="0" err="1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М.:Просвещение</a:t>
            </a: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, 2009</a:t>
            </a:r>
            <a:endParaRPr lang="ru-RU" sz="2400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20809">
            <a:off x="1701097" y="4830334"/>
            <a:ext cx="1255980" cy="1936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3168">
            <a:off x="6148280" y="4795736"/>
            <a:ext cx="1198499" cy="1836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249" y="4685219"/>
            <a:ext cx="1402256" cy="2055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90827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AutoShape 2"/>
          <p:cNvSpPr>
            <a:spLocks noChangeArrowheads="1"/>
          </p:cNvSpPr>
          <p:nvPr/>
        </p:nvSpPr>
        <p:spPr bwMode="gray">
          <a:xfrm>
            <a:off x="214282" y="571480"/>
            <a:ext cx="8712968" cy="1357322"/>
          </a:xfrm>
          <a:prstGeom prst="roundRect">
            <a:avLst>
              <a:gd name="adj" fmla="val 16667"/>
            </a:avLst>
          </a:prstGeom>
          <a:ln w="38100"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формирования </a:t>
            </a:r>
            <a:r>
              <a:rPr lang="ru-RU" sz="2400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регулятивных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ниверсальных учебных действий  </a:t>
            </a:r>
            <a:endParaRPr lang="ru-RU" sz="2400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0"/>
            <a:ext cx="113364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n w="10541" cmpd="sng">
                  <a:solidFill>
                    <a:srgbClr val="FF6161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6161">
                        <a:tint val="40000"/>
                        <a:satMod val="250000"/>
                      </a:srgbClr>
                    </a:gs>
                    <a:gs pos="9000">
                      <a:srgbClr val="FF6161">
                        <a:tint val="52000"/>
                        <a:satMod val="300000"/>
                      </a:srgbClr>
                    </a:gs>
                    <a:gs pos="50000">
                      <a:srgbClr val="FF6161">
                        <a:shade val="20000"/>
                        <a:satMod val="300000"/>
                      </a:srgbClr>
                    </a:gs>
                    <a:gs pos="79000">
                      <a:srgbClr val="FF6161">
                        <a:tint val="52000"/>
                        <a:satMod val="300000"/>
                      </a:srgbClr>
                    </a:gs>
                    <a:gs pos="100000">
                      <a:srgbClr val="FF6161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Цель: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42910" y="1428736"/>
            <a:ext cx="157163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ln w="10541" cmpd="sng">
                <a:solidFill>
                  <a:srgbClr val="FF6161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6161">
                      <a:tint val="40000"/>
                      <a:satMod val="250000"/>
                    </a:srgbClr>
                  </a:gs>
                  <a:gs pos="9000">
                    <a:srgbClr val="FF6161">
                      <a:tint val="52000"/>
                      <a:satMod val="300000"/>
                    </a:srgbClr>
                  </a:gs>
                  <a:gs pos="50000">
                    <a:srgbClr val="FF6161">
                      <a:shade val="20000"/>
                      <a:satMod val="300000"/>
                    </a:srgbClr>
                  </a:gs>
                  <a:gs pos="79000">
                    <a:srgbClr val="FF6161">
                      <a:tint val="52000"/>
                      <a:satMod val="300000"/>
                    </a:srgbClr>
                  </a:gs>
                  <a:gs pos="100000">
                    <a:srgbClr val="FF6161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n w="10541" cmpd="sng">
                  <a:solidFill>
                    <a:srgbClr val="FF6161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6161">
                        <a:tint val="40000"/>
                        <a:satMod val="250000"/>
                      </a:srgbClr>
                    </a:gs>
                    <a:gs pos="9000">
                      <a:srgbClr val="FF6161">
                        <a:tint val="52000"/>
                        <a:satMod val="300000"/>
                      </a:srgbClr>
                    </a:gs>
                    <a:gs pos="50000">
                      <a:srgbClr val="FF6161">
                        <a:shade val="20000"/>
                        <a:satMod val="300000"/>
                      </a:srgbClr>
                    </a:gs>
                    <a:gs pos="79000">
                      <a:srgbClr val="FF6161">
                        <a:tint val="52000"/>
                        <a:satMod val="300000"/>
                      </a:srgbClr>
                    </a:gs>
                    <a:gs pos="100000">
                      <a:srgbClr val="FF6161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  <p:sp>
        <p:nvSpPr>
          <p:cNvPr id="13" name="Скругленный прямоугольник 12"/>
          <p:cNvSpPr/>
          <p:nvPr/>
        </p:nvSpPr>
        <p:spPr bwMode="auto">
          <a:xfrm>
            <a:off x="214282" y="5643578"/>
            <a:ext cx="8712968" cy="1214422"/>
          </a:xfrm>
          <a:prstGeom prst="roundRect">
            <a:avLst/>
          </a:prstGeom>
          <a:ln w="38100"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defTabSz="711200" fontAlgn="base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- доказать </a:t>
            </a:r>
            <a:r>
              <a:rPr lang="ru-RU" sz="2400" dirty="0" err="1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регулятивных </a:t>
            </a:r>
            <a:r>
              <a:rPr lang="ru-RU" sz="2400" dirty="0" err="1" smtClean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ууд</a:t>
            </a:r>
            <a:r>
              <a:rPr lang="ru-RU" sz="2400" dirty="0" smtClean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711200" fontAlgn="base">
              <a:lnSpc>
                <a:spcPct val="90000"/>
              </a:lnSpc>
              <a:spcBef>
                <a:spcPct val="0"/>
              </a:spcBef>
              <a:defRPr/>
            </a:pPr>
            <a:endParaRPr lang="ru-RU" sz="2400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74711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 bwMode="auto">
          <a:xfrm>
            <a:off x="214282" y="2357430"/>
            <a:ext cx="8712968" cy="711530"/>
          </a:xfrm>
          <a:prstGeom prst="roundRect">
            <a:avLst/>
          </a:prstGeom>
          <a:ln w="38100"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defTabSz="711200" fontAlgn="base">
              <a:spcBef>
                <a:spcPct val="0"/>
              </a:spcBef>
              <a:defRPr/>
            </a:pPr>
            <a:r>
              <a:rPr lang="ru-RU" sz="2400" dirty="0">
                <a:solidFill>
                  <a:srgbClr val="FF6161">
                    <a:lumMod val="50000"/>
                  </a:srgbClr>
                </a:solidFill>
              </a:rPr>
              <a:t>-</a:t>
            </a: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проанализировать психолого-педагогическую литературу;</a:t>
            </a:r>
          </a:p>
        </p:txBody>
      </p:sp>
      <p:sp>
        <p:nvSpPr>
          <p:cNvPr id="17" name="Скругленный прямоугольник 16"/>
          <p:cNvSpPr/>
          <p:nvPr/>
        </p:nvSpPr>
        <p:spPr bwMode="auto">
          <a:xfrm>
            <a:off x="214282" y="3200400"/>
            <a:ext cx="8712968" cy="1092696"/>
          </a:xfrm>
          <a:prstGeom prst="roundRect">
            <a:avLst/>
          </a:prstGeom>
          <a:ln w="38100"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defTabSz="711200" fontAlgn="base">
              <a:spcBef>
                <a:spcPct val="0"/>
              </a:spcBef>
              <a:defRPr/>
            </a:pPr>
            <a:endParaRPr lang="ru-RU" sz="2000" dirty="0">
              <a:solidFill>
                <a:srgbClr val="FFB7B7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711200" fontAlgn="base">
              <a:spcBef>
                <a:spcPct val="0"/>
              </a:spcBef>
              <a:defRPr/>
            </a:pPr>
            <a:r>
              <a:rPr lang="ru-RU" sz="2400" dirty="0">
                <a:solidFill>
                  <a:srgbClr val="CC3300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формировать  умение самостоятельно находить </a:t>
            </a:r>
          </a:p>
          <a:p>
            <a:pPr algn="just" defTabSz="711200" fontAlgn="base">
              <a:spcBef>
                <a:spcPct val="0"/>
              </a:spcBef>
              <a:defRPr/>
            </a:pP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собственные ошибки, намечать пути их устранения;</a:t>
            </a:r>
          </a:p>
          <a:p>
            <a:pPr algn="just" defTabSz="711200" fontAlgn="base">
              <a:spcBef>
                <a:spcPct val="0"/>
              </a:spcBef>
              <a:defRPr/>
            </a:pPr>
            <a:endParaRPr lang="ru-RU" sz="2000" dirty="0">
              <a:solidFill>
                <a:srgbClr val="FFB7B7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214282" y="4437112"/>
            <a:ext cx="8712968" cy="1206466"/>
          </a:xfrm>
          <a:prstGeom prst="roundRect">
            <a:avLst/>
          </a:prstGeom>
          <a:ln w="38100"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defTabSz="711200" fontAlgn="base">
              <a:lnSpc>
                <a:spcPct val="90000"/>
              </a:lnSpc>
              <a:spcBef>
                <a:spcPct val="0"/>
              </a:spcBef>
              <a:buFontTx/>
              <a:buChar char="-"/>
              <a:defRPr/>
            </a:pPr>
            <a:endParaRPr lang="ru-RU" sz="2400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711200" fontAlgn="base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-учить формулировать объективную оценку своих результатов,</a:t>
            </a:r>
          </a:p>
          <a:p>
            <a:pPr algn="just" defTabSz="711200" fontAlgn="base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обнаружению проблем;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8958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14282" y="0"/>
            <a:ext cx="505914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n w="10541" cmpd="sng">
                  <a:solidFill>
                    <a:srgbClr val="FF6161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6161">
                        <a:tint val="40000"/>
                        <a:satMod val="250000"/>
                      </a:srgbClr>
                    </a:gs>
                    <a:gs pos="9000">
                      <a:srgbClr val="FF6161">
                        <a:tint val="52000"/>
                        <a:satMod val="300000"/>
                      </a:srgbClr>
                    </a:gs>
                    <a:gs pos="50000">
                      <a:srgbClr val="FF6161">
                        <a:shade val="20000"/>
                        <a:satMod val="300000"/>
                      </a:srgbClr>
                    </a:gs>
                    <a:gs pos="79000">
                      <a:srgbClr val="FF6161">
                        <a:tint val="52000"/>
                        <a:satMod val="300000"/>
                      </a:srgbClr>
                    </a:gs>
                    <a:gs pos="100000">
                      <a:srgbClr val="FF6161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Ведущая педагогическая идея</a:t>
            </a:r>
          </a:p>
        </p:txBody>
      </p:sp>
      <p:sp>
        <p:nvSpPr>
          <p:cNvPr id="14" name="Скругленный прямоугольник 13"/>
          <p:cNvSpPr/>
          <p:nvPr/>
        </p:nvSpPr>
        <p:spPr bwMode="auto">
          <a:xfrm>
            <a:off x="142844" y="2492896"/>
            <a:ext cx="8858312" cy="4365104"/>
          </a:xfrm>
          <a:prstGeom prst="roundRect">
            <a:avLst/>
          </a:prstGeom>
          <a:ln w="38100"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Calibri"/>
              </a:rPr>
              <a:t>Для успешного существования в современном обществе </a:t>
            </a:r>
            <a:r>
              <a:rPr lang="ru-RU" sz="2400" dirty="0" smtClean="0">
                <a:latin typeface="Times New Roman"/>
                <a:ea typeface="Calibri"/>
                <a:cs typeface="Calibri"/>
              </a:rPr>
              <a:t>человек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Calibri"/>
              </a:rPr>
              <a:t> </a:t>
            </a:r>
            <a:r>
              <a:rPr lang="ru-RU" sz="2400" dirty="0">
                <a:latin typeface="Times New Roman"/>
                <a:ea typeface="Calibri"/>
                <a:cs typeface="Calibri"/>
              </a:rPr>
              <a:t>должен обладать </a:t>
            </a:r>
            <a:r>
              <a:rPr lang="ru-RU" sz="2400" b="1" u="sng" dirty="0">
                <a:latin typeface="Times New Roman"/>
                <a:ea typeface="Calibri"/>
                <a:cs typeface="Calibri"/>
              </a:rPr>
              <a:t>регулятивными действиями</a:t>
            </a:r>
            <a:r>
              <a:rPr lang="ru-RU" sz="2400" u="sng" dirty="0">
                <a:latin typeface="Times New Roman"/>
                <a:ea typeface="Calibri"/>
                <a:cs typeface="Calibri"/>
              </a:rPr>
              <a:t>,</a:t>
            </a:r>
            <a:r>
              <a:rPr lang="ru-RU" sz="2400" dirty="0">
                <a:latin typeface="Times New Roman"/>
                <a:ea typeface="Calibri"/>
                <a:cs typeface="Calibri"/>
              </a:rPr>
              <a:t> т.е. уметь </a:t>
            </a:r>
            <a:endParaRPr lang="ru-RU" sz="2400" dirty="0" smtClean="0">
              <a:latin typeface="Times New Roman"/>
              <a:ea typeface="Calibri"/>
              <a:cs typeface="Calibri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Calibri"/>
              </a:rPr>
              <a:t>ставить </a:t>
            </a:r>
            <a:r>
              <a:rPr lang="ru-RU" sz="2400" dirty="0">
                <a:latin typeface="Times New Roman"/>
                <a:ea typeface="Calibri"/>
                <a:cs typeface="Calibri"/>
              </a:rPr>
              <a:t>себе конкретную цель, планировать свою жизнь, </a:t>
            </a:r>
            <a:endParaRPr lang="ru-RU" sz="2400" dirty="0" smtClean="0">
              <a:latin typeface="Times New Roman"/>
              <a:ea typeface="Calibri"/>
              <a:cs typeface="Calibri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Calibri"/>
              </a:rPr>
              <a:t>прогнозировать </a:t>
            </a:r>
            <a:r>
              <a:rPr lang="ru-RU" sz="2400" dirty="0">
                <a:latin typeface="Times New Roman"/>
                <a:ea typeface="Calibri"/>
                <a:cs typeface="Calibri"/>
              </a:rPr>
              <a:t>возможные ситуации. В школе учеников </a:t>
            </a:r>
            <a:r>
              <a:rPr lang="ru-RU" sz="2400" dirty="0" smtClean="0">
                <a:latin typeface="Times New Roman"/>
                <a:ea typeface="Calibri"/>
                <a:cs typeface="Calibri"/>
              </a:rPr>
              <a:t>учат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Calibri"/>
              </a:rPr>
              <a:t> </a:t>
            </a:r>
            <a:r>
              <a:rPr lang="ru-RU" sz="2400" dirty="0">
                <a:latin typeface="Times New Roman"/>
                <a:ea typeface="Calibri"/>
                <a:cs typeface="Calibri"/>
              </a:rPr>
              <a:t>решать сложные математические примеры и задачи, но не </a:t>
            </a:r>
            <a:endParaRPr lang="ru-RU" sz="2400" dirty="0" smtClean="0">
              <a:latin typeface="Times New Roman"/>
              <a:ea typeface="Calibri"/>
              <a:cs typeface="Calibri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Calibri"/>
              </a:rPr>
              <a:t>помогают </a:t>
            </a:r>
            <a:r>
              <a:rPr lang="ru-RU" sz="2400" dirty="0">
                <a:latin typeface="Times New Roman"/>
                <a:ea typeface="Calibri"/>
                <a:cs typeface="Calibri"/>
              </a:rPr>
              <a:t>в освоении способов преодоления жизненных проблем.</a:t>
            </a:r>
            <a:endParaRPr lang="ru-RU" sz="2400" dirty="0">
              <a:latin typeface="Calibri"/>
              <a:ea typeface="Calibri"/>
              <a:cs typeface="Calibri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i="1" u="sng" dirty="0">
                <a:latin typeface="Times New Roman"/>
                <a:ea typeface="Calibri"/>
                <a:cs typeface="Calibri"/>
              </a:rPr>
              <a:t>Функция регулятивных УУД</a:t>
            </a:r>
            <a:r>
              <a:rPr lang="ru-RU" sz="2400" dirty="0">
                <a:latin typeface="Times New Roman"/>
                <a:ea typeface="Calibri"/>
                <a:cs typeface="Calibri"/>
              </a:rPr>
              <a:t> - организация </a:t>
            </a:r>
            <a:r>
              <a:rPr lang="ru-RU" sz="2400" dirty="0" smtClean="0">
                <a:latin typeface="Times New Roman"/>
                <a:ea typeface="Calibri"/>
                <a:cs typeface="Calibri"/>
              </a:rPr>
              <a:t>учащимися </a:t>
            </a:r>
            <a:r>
              <a:rPr lang="ru-RU" sz="2400" dirty="0">
                <a:latin typeface="Times New Roman"/>
                <a:ea typeface="Calibri"/>
                <a:cs typeface="Calibri"/>
              </a:rPr>
              <a:t>своей </a:t>
            </a:r>
            <a:endParaRPr lang="ru-RU" sz="2400" dirty="0" smtClean="0">
              <a:latin typeface="Times New Roman"/>
              <a:ea typeface="Calibri"/>
              <a:cs typeface="Calibri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Calibri"/>
              </a:rPr>
              <a:t>учебной </a:t>
            </a:r>
            <a:r>
              <a:rPr lang="ru-RU" sz="2400" dirty="0">
                <a:latin typeface="Times New Roman"/>
                <a:ea typeface="Calibri"/>
                <a:cs typeface="Calibri"/>
              </a:rPr>
              <a:t>деятельности. </a:t>
            </a:r>
            <a:endParaRPr lang="ru-RU" sz="2400" dirty="0">
              <a:latin typeface="Calibri"/>
              <a:ea typeface="Calibri"/>
              <a:cs typeface="Calibri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 bwMode="auto">
          <a:xfrm>
            <a:off x="142844" y="523220"/>
            <a:ext cx="8858312" cy="1825660"/>
          </a:xfrm>
          <a:prstGeom prst="roundRect">
            <a:avLst/>
          </a:prstGeom>
          <a:ln w="38100"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«Ребенок не хочет брать готовые знания и будет избегать того,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кто силой вдалбливает их ему в голову. Но зато он охотно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пойдет за своим наставником искать эти же самые знания и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овладевать ими».                                                 Ш. </a:t>
            </a:r>
            <a:r>
              <a:rPr lang="ru-RU" sz="2400" b="1" dirty="0" err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Амонашвили</a:t>
            </a:r>
            <a:r>
              <a:rPr lang="ru-RU" sz="24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34674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трелка вниз 12"/>
          <p:cNvSpPr/>
          <p:nvPr/>
        </p:nvSpPr>
        <p:spPr bwMode="auto">
          <a:xfrm rot="19581947">
            <a:off x="5478783" y="2197065"/>
            <a:ext cx="358759" cy="705155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 bwMode="auto">
          <a:xfrm rot="2226932">
            <a:off x="3123976" y="2268988"/>
            <a:ext cx="383695" cy="60551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465980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n w="10541" cmpd="sng">
                  <a:solidFill>
                    <a:srgbClr val="FF6161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6161">
                        <a:tint val="40000"/>
                        <a:satMod val="250000"/>
                      </a:srgbClr>
                    </a:gs>
                    <a:gs pos="9000">
                      <a:srgbClr val="FF6161">
                        <a:tint val="52000"/>
                        <a:satMod val="300000"/>
                      </a:srgbClr>
                    </a:gs>
                    <a:gs pos="50000">
                      <a:srgbClr val="FF6161">
                        <a:shade val="20000"/>
                        <a:satMod val="300000"/>
                      </a:srgbClr>
                    </a:gs>
                    <a:gs pos="79000">
                      <a:srgbClr val="FF6161">
                        <a:tint val="52000"/>
                        <a:satMod val="300000"/>
                      </a:srgbClr>
                    </a:gs>
                    <a:gs pos="100000">
                      <a:srgbClr val="FF6161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Теоретическое обоснование</a:t>
            </a: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571472" y="711860"/>
            <a:ext cx="7632848" cy="1204972"/>
          </a:xfrm>
          <a:prstGeom prst="roundRect">
            <a:avLst/>
          </a:prstGeom>
          <a:ln w="38100"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/>
            <a:endParaRPr lang="ru-RU" sz="2400" b="1" dirty="0" smtClean="0">
              <a:latin typeface="Comic Sans MS" pitchFamily="66" charset="0"/>
            </a:endParaRPr>
          </a:p>
          <a:p>
            <a:pPr algn="just"/>
            <a:endParaRPr lang="ru-RU" sz="2400" b="1" dirty="0">
              <a:latin typeface="Comic Sans MS" pitchFamily="66" charset="0"/>
            </a:endParaRPr>
          </a:p>
          <a:p>
            <a:pPr algn="just"/>
            <a:endParaRPr lang="ru-RU" sz="2400" b="1" dirty="0" smtClean="0">
              <a:latin typeface="Comic Sans MS" pitchFamily="66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Регулятивные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УУД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умения организовывать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свою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(в том числе учебную) деятельность.</a:t>
            </a:r>
          </a:p>
          <a:p>
            <a:endParaRPr lang="ru-RU" sz="2400" dirty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211200" y="2228172"/>
            <a:ext cx="2596425" cy="714380"/>
          </a:xfrm>
          <a:prstGeom prst="roundRect">
            <a:avLst>
              <a:gd name="adj" fmla="val 50000"/>
            </a:avLst>
          </a:prstGeom>
          <a:ln w="38100"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Целеполагание</a:t>
            </a:r>
            <a:endParaRPr lang="ru-RU" sz="2400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 contrast="20000"/>
          </a:blip>
          <a:srcRect/>
          <a:stretch>
            <a:fillRect/>
          </a:stretch>
        </p:blipFill>
        <p:spPr bwMode="auto">
          <a:xfrm>
            <a:off x="7547313" y="5511532"/>
            <a:ext cx="746670" cy="85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Скругленный прямоугольник 22"/>
          <p:cNvSpPr/>
          <p:nvPr/>
        </p:nvSpPr>
        <p:spPr bwMode="auto">
          <a:xfrm>
            <a:off x="1211200" y="3068960"/>
            <a:ext cx="2596425" cy="714380"/>
          </a:xfrm>
          <a:prstGeom prst="roundRect">
            <a:avLst>
              <a:gd name="adj" fmla="val 50000"/>
            </a:avLst>
          </a:prstGeom>
          <a:ln w="38100"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Планирование</a:t>
            </a:r>
            <a:endParaRPr lang="ru-RU" sz="2400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 bwMode="auto">
          <a:xfrm>
            <a:off x="1248018" y="3933056"/>
            <a:ext cx="2596425" cy="714380"/>
          </a:xfrm>
          <a:prstGeom prst="roundRect">
            <a:avLst>
              <a:gd name="adj" fmla="val 50000"/>
            </a:avLst>
          </a:prstGeom>
          <a:ln w="38100"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Прогнозирование</a:t>
            </a:r>
            <a:endParaRPr lang="ru-RU" sz="2400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 bwMode="auto">
          <a:xfrm>
            <a:off x="1248018" y="4797152"/>
            <a:ext cx="2596425" cy="714380"/>
          </a:xfrm>
          <a:prstGeom prst="roundRect">
            <a:avLst>
              <a:gd name="adj" fmla="val 50000"/>
            </a:avLst>
          </a:prstGeom>
          <a:ln w="38100"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Контроль</a:t>
            </a:r>
            <a:endParaRPr lang="ru-RU" sz="2400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 bwMode="auto">
          <a:xfrm>
            <a:off x="4839314" y="2192452"/>
            <a:ext cx="2596425" cy="714380"/>
          </a:xfrm>
          <a:prstGeom prst="roundRect">
            <a:avLst>
              <a:gd name="adj" fmla="val 50000"/>
            </a:avLst>
          </a:prstGeom>
          <a:ln w="38100"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Коррекция </a:t>
            </a:r>
            <a:endParaRPr lang="ru-RU" sz="2400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 bwMode="auto">
          <a:xfrm>
            <a:off x="4873488" y="3068960"/>
            <a:ext cx="2596425" cy="714380"/>
          </a:xfrm>
          <a:prstGeom prst="roundRect">
            <a:avLst>
              <a:gd name="adj" fmla="val 50000"/>
            </a:avLst>
          </a:prstGeom>
          <a:ln w="38100"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Оценка</a:t>
            </a:r>
            <a:endParaRPr lang="ru-RU" sz="2400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 bwMode="auto">
          <a:xfrm>
            <a:off x="4839313" y="3933056"/>
            <a:ext cx="2596425" cy="714380"/>
          </a:xfrm>
          <a:prstGeom prst="roundRect">
            <a:avLst>
              <a:gd name="adj" fmla="val 50000"/>
            </a:avLst>
          </a:prstGeom>
          <a:ln w="38100"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Волевая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>
                <a:solidFill>
                  <a:srgbClr val="FF6161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саморегуляция</a:t>
            </a:r>
            <a:endParaRPr lang="ru-RU" sz="2400" dirty="0">
              <a:solidFill>
                <a:srgbClr val="FF616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0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0"/>
            <a:ext cx="6984776" cy="999108"/>
          </a:xfrm>
        </p:spPr>
        <p:txBody>
          <a:bodyPr/>
          <a:lstStyle/>
          <a:p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2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аспект</a:t>
            </a:r>
            <a:b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539552" y="928670"/>
            <a:ext cx="8064896" cy="928694"/>
          </a:xfrm>
          <a:prstGeom prst="roundRect">
            <a:avLst/>
          </a:prstGeom>
          <a:ln w="38100"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Приёмы формирования регулятивных УУД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 bwMode="auto">
          <a:xfrm>
            <a:off x="179512" y="1988840"/>
            <a:ext cx="8712968" cy="4680520"/>
          </a:xfrm>
          <a:prstGeom prst="roundRect">
            <a:avLst/>
          </a:prstGeom>
          <a:ln w="38100"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 eaLnBrk="0" hangingPunct="0">
              <a:tabLst>
                <a:tab pos="5311775" algn="l"/>
              </a:tabLst>
              <a:defRPr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опора на личный жизненный опыт обучающихся;</a:t>
            </a:r>
            <a:endParaRPr lang="ru-RU" sz="2400" dirty="0"/>
          </a:p>
          <a:p>
            <a:pPr algn="just" eaLnBrk="0" hangingPunct="0">
              <a:tabLst>
                <a:tab pos="5311775" algn="l"/>
              </a:tabLst>
              <a:defRPr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использование занимательного игрового материала;</a:t>
            </a:r>
            <a:endParaRPr lang="ru-RU" sz="2400" dirty="0"/>
          </a:p>
          <a:p>
            <a:pPr algn="just" eaLnBrk="0" hangingPunct="0">
              <a:tabLst>
                <a:tab pos="5311775" algn="l"/>
              </a:tabLst>
              <a:defRPr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создание проблемной ситуации в процессе целеполагания;</a:t>
            </a:r>
            <a:endParaRPr lang="ru-RU" sz="2400" dirty="0"/>
          </a:p>
          <a:p>
            <a:pPr algn="just" eaLnBrk="0" hangingPunct="0">
              <a:tabLst>
                <a:tab pos="5311775" algn="l"/>
              </a:tabLst>
              <a:defRPr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 выбор цели из предложенных учителем формулировок, 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5311775" algn="l"/>
              </a:tabLst>
              <a:defRPr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обоснование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выбора цели;</a:t>
            </a:r>
            <a:endParaRPr lang="ru-RU" sz="2400" dirty="0"/>
          </a:p>
          <a:p>
            <a:pPr algn="just" eaLnBrk="0" hangingPunct="0">
              <a:tabLst>
                <a:tab pos="5311775" algn="l"/>
              </a:tabLst>
              <a:defRPr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5. моделирование цели урока, введение понятия </a:t>
            </a:r>
            <a:r>
              <a:rPr lang="ru-RU" sz="2400" dirty="0">
                <a:solidFill>
                  <a:srgbClr val="000000"/>
                </a:solidFill>
                <a:cs typeface="Times New Roman" pitchFamily="18" charset="0"/>
              </a:rPr>
              <a:t>«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sz="2400" dirty="0">
                <a:solidFill>
                  <a:srgbClr val="000000"/>
                </a:solidFill>
                <a:cs typeface="Times New Roman" pitchFamily="18" charset="0"/>
              </a:rPr>
              <a:t>»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/>
          </a:p>
          <a:p>
            <a:pPr algn="just" eaLnBrk="0" hangingPunct="0">
              <a:tabLst>
                <a:tab pos="5311775" algn="l"/>
              </a:tabLst>
              <a:defRPr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6. постановка цели не только на отдельный урок, но и на 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5311775" algn="l"/>
              </a:tabLst>
              <a:defRPr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длительный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период времени </a:t>
            </a:r>
          </a:p>
          <a:p>
            <a:pPr algn="just" eaLnBrk="0" hangingPunct="0">
              <a:tabLst>
                <a:tab pos="5311775" algn="l"/>
              </a:tabLst>
              <a:defRPr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7.обсуждение готового плана решения учебной задачи;</a:t>
            </a:r>
            <a:endParaRPr lang="ru-RU" sz="2400" dirty="0"/>
          </a:p>
          <a:p>
            <a:pPr algn="just" eaLnBrk="0" hangingPunct="0">
              <a:tabLst>
                <a:tab pos="5311775" algn="l"/>
              </a:tabLst>
              <a:defRPr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10.работа с деформированным планом решения учебной задачи;</a:t>
            </a:r>
            <a:endParaRPr lang="ru-RU" sz="2400" dirty="0"/>
          </a:p>
          <a:p>
            <a:pPr algn="just" eaLnBrk="0" hangingPunct="0">
              <a:tabLst>
                <a:tab pos="5311775" algn="l"/>
              </a:tabLst>
              <a:defRPr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11.использование плана с недостающими или избыточными 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5311775" algn="l"/>
              </a:tabLst>
              <a:defRPr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пунктами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/>
          </a:p>
          <a:p>
            <a:pPr algn="just" eaLnBrk="0" hangingPunct="0">
              <a:tabLst>
                <a:tab pos="5311775" algn="l"/>
              </a:tabLst>
              <a:defRPr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12.составление своего плана решения учебной задачи.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55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0"/>
            <a:ext cx="6984776" cy="999108"/>
          </a:xfrm>
        </p:spPr>
        <p:txBody>
          <a:bodyPr/>
          <a:lstStyle/>
          <a:p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2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аспект</a:t>
            </a:r>
            <a:b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79512" y="928670"/>
            <a:ext cx="8712968" cy="928694"/>
          </a:xfrm>
          <a:prstGeom prst="roundRect">
            <a:avLst/>
          </a:prstGeom>
          <a:ln w="38100"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заданий для  формирования регулятивных УУД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 bwMode="auto">
          <a:xfrm>
            <a:off x="179512" y="1988840"/>
            <a:ext cx="8712968" cy="4680520"/>
          </a:xfrm>
          <a:prstGeom prst="roundRect">
            <a:avLst/>
          </a:prstGeom>
          <a:ln w="38100">
            <a:headEnd type="none" w="med" len="med"/>
            <a:tailEnd type="none" w="med" len="med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ru-RU" sz="24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преднамеренные ошибки» - </a:t>
            </a: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прием «составление заданий </a:t>
            </a:r>
            <a:endParaRPr lang="ru-RU" sz="2400" b="1" dirty="0" smtClean="0">
              <a:solidFill>
                <a:srgbClr val="0033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</a:t>
            </a: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ловушками»</a:t>
            </a:r>
            <a:endParaRPr lang="ru-RU" sz="2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-"/>
            </a:pP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поиск информации в предложенных источниках, </a:t>
            </a:r>
          </a:p>
          <a:p>
            <a:pPr eaLnBrk="0" hangingPunct="0">
              <a:buFontTx/>
              <a:buChar char="-"/>
            </a:pP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задания на аналогии, </a:t>
            </a:r>
          </a:p>
          <a:p>
            <a:pPr eaLnBrk="0" hangingPunct="0"/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прием «разноцветные поправки»</a:t>
            </a:r>
            <a:endParaRPr lang="ru-RU" sz="2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 - диспут;</a:t>
            </a:r>
          </a:p>
          <a:p>
            <a:pPr eaLnBrk="0" hangingPunct="0"/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- взаимоконтроль;</a:t>
            </a:r>
          </a:p>
          <a:p>
            <a:pPr eaLnBrk="0" hangingPunct="0"/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- «ищу ошибки</a:t>
            </a: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«задания – ловушки</a:t>
            </a: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»;</a:t>
            </a:r>
            <a:endParaRPr lang="ru-RU" sz="2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- «сопоставления своих действий и результата с образцом»;</a:t>
            </a:r>
          </a:p>
          <a:p>
            <a:pPr eaLnBrk="0" hangingPunct="0"/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-  «умные вопросы»</a:t>
            </a:r>
          </a:p>
          <a:p>
            <a:pPr eaLnBrk="0" hangingPunct="0"/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-  «составления задачи по чертежу»;</a:t>
            </a:r>
          </a:p>
          <a:p>
            <a:pPr eaLnBrk="0" hangingPunct="0"/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-  «обоснованный отказ от выполнения заданий»</a:t>
            </a:r>
          </a:p>
          <a:p>
            <a:pPr eaLnBrk="0" hangingPunct="0"/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- « орфографические или математические софизмы» </a:t>
            </a:r>
          </a:p>
        </p:txBody>
      </p:sp>
    </p:spTree>
    <p:extLst>
      <p:ext uri="{BB962C8B-B14F-4D97-AF65-F5344CB8AC3E}">
        <p14:creationId xmlns:p14="http://schemas.microsoft.com/office/powerpoint/2010/main" val="66008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neral_ani">
  <a:themeElements>
    <a:clrScheme name="Default Design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general_ani">
  <a:themeElements>
    <a:clrScheme name="Default Design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general_ani">
  <a:themeElements>
    <a:clrScheme name="Default Design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general_ani">
  <a:themeElements>
    <a:clrScheme name="Default Design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4_general_ani">
  <a:themeElements>
    <a:clrScheme name="Default Design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general_ani">
  <a:themeElements>
    <a:clrScheme name="Default Design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general_ani">
  <a:themeElements>
    <a:clrScheme name="Default Design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general_ani">
  <a:themeElements>
    <a:clrScheme name="Default Design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general_ani">
  <a:themeElements>
    <a:clrScheme name="Default Design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general_ani">
  <a:themeElements>
    <a:clrScheme name="Default Design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general_ani">
  <a:themeElements>
    <a:clrScheme name="Default Design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general_ani">
  <a:themeElements>
    <a:clrScheme name="Default Design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general_ani">
  <a:themeElements>
    <a:clrScheme name="Default Design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874</Words>
  <Application>Microsoft Office PowerPoint</Application>
  <PresentationFormat>Экран (4:3)</PresentationFormat>
  <Paragraphs>224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13</vt:i4>
      </vt:variant>
      <vt:variant>
        <vt:lpstr>Заголовки слайдов</vt:lpstr>
      </vt:variant>
      <vt:variant>
        <vt:i4>17</vt:i4>
      </vt:variant>
    </vt:vector>
  </HeadingPairs>
  <TitlesOfParts>
    <vt:vector size="30" baseType="lpstr">
      <vt:lpstr>general_ani</vt:lpstr>
      <vt:lpstr>2_general_ani</vt:lpstr>
      <vt:lpstr>3_general_ani</vt:lpstr>
      <vt:lpstr>4_general_ani</vt:lpstr>
      <vt:lpstr>5_general_ani</vt:lpstr>
      <vt:lpstr>7_general_ani</vt:lpstr>
      <vt:lpstr>8_general_ani</vt:lpstr>
      <vt:lpstr>9_general_ani</vt:lpstr>
      <vt:lpstr>10_general_ani</vt:lpstr>
      <vt:lpstr>11_general_ani</vt:lpstr>
      <vt:lpstr>12_general_ani</vt:lpstr>
      <vt:lpstr>13_general_ani</vt:lpstr>
      <vt:lpstr>14_general_ani</vt:lpstr>
      <vt:lpstr> Муниципальное бюджетное общеобразовательное учреждение Летневская средняя школа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Деятельностный аспект </vt:lpstr>
      <vt:lpstr>          Деятельностный аспект </vt:lpstr>
      <vt:lpstr>          Деятельностный аспект  </vt:lpstr>
      <vt:lpstr>          Деятельностный аспект  </vt:lpstr>
      <vt:lpstr> Результат сформированности регулятивных ууд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Летневская средняя школа</dc:title>
  <dc:creator>User</dc:creator>
  <cp:lastModifiedBy>User</cp:lastModifiedBy>
  <cp:revision>25</cp:revision>
  <dcterms:created xsi:type="dcterms:W3CDTF">2017-01-31T14:44:14Z</dcterms:created>
  <dcterms:modified xsi:type="dcterms:W3CDTF">2018-01-31T13:46:58Z</dcterms:modified>
</cp:coreProperties>
</file>