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0099"/>
    <a:srgbClr val="FF0066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7219C-8C78-485A-BE52-853933CA19A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D9830-BB58-492D-AE4A-FB571DF24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audio3.wav"/><Relationship Id="rId7" Type="http://schemas.openxmlformats.org/officeDocument/2006/relationships/image" Target="../media/image1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2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audio" Target="../media/audio4.wav"/><Relationship Id="rId7" Type="http://schemas.openxmlformats.org/officeDocument/2006/relationships/image" Target="../media/image1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2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audio" Target="../media/audio5.wav"/><Relationship Id="rId7" Type="http://schemas.openxmlformats.org/officeDocument/2006/relationships/image" Target="../media/image21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2.jpeg"/><Relationship Id="rId9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audio" Target="../media/audio4.wav"/><Relationship Id="rId7" Type="http://schemas.openxmlformats.org/officeDocument/2006/relationships/image" Target="../media/image28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audio" Target="../media/audio4.wav"/><Relationship Id="rId7" Type="http://schemas.openxmlformats.org/officeDocument/2006/relationships/image" Target="../media/image32.jpeg"/><Relationship Id="rId12" Type="http://schemas.openxmlformats.org/officeDocument/2006/relationships/image" Target="../media/image37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.jpeg"/><Relationship Id="rId9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692568" cy="6553200"/>
          </a:xfrm>
          <a:prstGeom prst="round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95400" y="685800"/>
            <a:ext cx="6921062" cy="5663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</a:rPr>
              <a:t>КОМУ НУЖНА ВОДА?</a:t>
            </a:r>
          </a:p>
          <a:p>
            <a:pPr algn="ctr"/>
            <a:endParaRPr lang="ru-RU" sz="2000" b="1" dirty="0" smtClean="0">
              <a:solidFill>
                <a:srgbClr val="000099"/>
              </a:solidFill>
            </a:endParaRPr>
          </a:p>
          <a:p>
            <a:pPr algn="ctr"/>
            <a:endParaRPr lang="ru-RU" sz="2000" b="1" dirty="0">
              <a:solidFill>
                <a:srgbClr val="000099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Интерактивная игра для детей 4 – 5 лет</a:t>
            </a:r>
          </a:p>
          <a:p>
            <a:pPr algn="ctr"/>
            <a:endParaRPr lang="ru-RU" sz="2000" b="1" dirty="0">
              <a:solidFill>
                <a:srgbClr val="000099"/>
              </a:solidFill>
            </a:endParaRPr>
          </a:p>
          <a:p>
            <a:pPr algn="ctr"/>
            <a:endParaRPr lang="ru-RU" sz="2000" b="1" dirty="0" smtClean="0">
              <a:solidFill>
                <a:srgbClr val="000099"/>
              </a:solidFill>
            </a:endParaRPr>
          </a:p>
          <a:p>
            <a:pPr algn="ctr"/>
            <a:endParaRPr lang="ru-RU" sz="2000" b="1" dirty="0">
              <a:solidFill>
                <a:srgbClr val="000099"/>
              </a:solidFill>
            </a:endParaRPr>
          </a:p>
          <a:p>
            <a:pPr algn="ctr"/>
            <a:endParaRPr lang="ru-RU" sz="2000" b="1" dirty="0" smtClean="0">
              <a:solidFill>
                <a:srgbClr val="000099"/>
              </a:solidFill>
            </a:endParaRPr>
          </a:p>
          <a:p>
            <a:pPr algn="ctr"/>
            <a:endParaRPr lang="ru-RU" sz="2000" b="1" dirty="0" smtClean="0">
              <a:solidFill>
                <a:srgbClr val="000099"/>
              </a:solidFill>
            </a:endParaRPr>
          </a:p>
          <a:p>
            <a:pPr algn="ctr"/>
            <a:endParaRPr lang="ru-RU" sz="2000" b="1" dirty="0">
              <a:solidFill>
                <a:srgbClr val="000099"/>
              </a:solidFill>
            </a:endParaRPr>
          </a:p>
          <a:p>
            <a:pPr algn="ctr"/>
            <a:endParaRPr lang="ru-RU" sz="2000" b="1" dirty="0" smtClean="0">
              <a:solidFill>
                <a:srgbClr val="000099"/>
              </a:solidFill>
            </a:endParaRPr>
          </a:p>
          <a:p>
            <a:pPr algn="ctr"/>
            <a:endParaRPr lang="ru-RU" sz="2000" b="1" dirty="0">
              <a:solidFill>
                <a:srgbClr val="000099"/>
              </a:solidFill>
            </a:endParaRPr>
          </a:p>
          <a:p>
            <a:pPr algn="ctr"/>
            <a:endParaRPr lang="ru-RU" sz="2000" b="1" dirty="0" smtClean="0">
              <a:solidFill>
                <a:srgbClr val="000099"/>
              </a:solidFill>
            </a:endParaRPr>
          </a:p>
          <a:p>
            <a:pPr algn="ctr"/>
            <a:endParaRPr lang="ru-RU" sz="2000" b="1" dirty="0">
              <a:solidFill>
                <a:srgbClr val="000099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0099"/>
                </a:solidFill>
              </a:rPr>
              <a:t>                                                               Авторы: Киселёва Е.В.</a:t>
            </a:r>
          </a:p>
          <a:p>
            <a:pPr algn="ctr"/>
            <a:r>
              <a:rPr lang="ru-RU" sz="2000" b="1" dirty="0" smtClean="0">
                <a:solidFill>
                  <a:srgbClr val="000099"/>
                </a:solidFill>
              </a:rPr>
              <a:t>                                                                                Лобанова Е.Б.</a:t>
            </a:r>
            <a:endParaRPr lang="ru-RU" sz="2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b="6167"/>
          <a:stretch>
            <a:fillRect/>
          </a:stretch>
        </p:blipFill>
        <p:spPr bwMode="auto">
          <a:xfrm>
            <a:off x="362047" y="228600"/>
            <a:ext cx="8629553" cy="6400800"/>
          </a:xfrm>
          <a:prstGeom prst="roundRect">
            <a:avLst/>
          </a:prstGeom>
          <a:noFill/>
        </p:spPr>
      </p:pic>
      <p:pic>
        <p:nvPicPr>
          <p:cNvPr id="19" name="Picture 16" descr="Картинки по запросу картинки для детей капля вод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2362200"/>
            <a:ext cx="1910443" cy="2438401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838200" y="609600"/>
            <a:ext cx="746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МОЛОДЕЦ !!!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22" name="Управляющая кнопка: домой 21">
            <a:hlinkClick r:id="" action="ppaction://hlinkshowjump?jump=firstslide" highlightClick="1"/>
          </p:cNvPr>
          <p:cNvSpPr/>
          <p:nvPr/>
        </p:nvSpPr>
        <p:spPr>
          <a:xfrm>
            <a:off x="7543800" y="5638800"/>
            <a:ext cx="1042416" cy="1042416"/>
          </a:xfrm>
          <a:prstGeom prst="actionButtonHome">
            <a:avLst/>
          </a:prstGeom>
          <a:solidFill>
            <a:srgbClr val="000099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b="6167"/>
          <a:stretch>
            <a:fillRect/>
          </a:stretch>
        </p:blipFill>
        <p:spPr bwMode="auto">
          <a:xfrm>
            <a:off x="362047" y="228600"/>
            <a:ext cx="8629553" cy="6400800"/>
          </a:xfrm>
          <a:prstGeom prst="round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600" y="3200400"/>
            <a:ext cx="70104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C0000"/>
                </a:solidFill>
              </a:rPr>
              <a:t>Задачи: </a:t>
            </a:r>
            <a:r>
              <a:rPr lang="ru-RU" sz="2400" dirty="0" smtClean="0"/>
              <a:t>Расширять знания детей о воде и её свойствах. Способствовать формированию знаний о том, что всему живому нужна вода.</a:t>
            </a:r>
          </a:p>
          <a:p>
            <a:r>
              <a:rPr lang="ru-RU" sz="2400" dirty="0" smtClean="0"/>
              <a:t>Уметь работать  с сенсорной панелью, пользоваться управляющими кнопками. </a:t>
            </a:r>
            <a:endParaRPr lang="ru-RU" sz="2400" dirty="0"/>
          </a:p>
        </p:txBody>
      </p:sp>
      <p:pic>
        <p:nvPicPr>
          <p:cNvPr id="4102" name="Picture 6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0"/>
            <a:ext cx="3048000" cy="3166242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153400" y="6248400"/>
            <a:ext cx="990600" cy="381000"/>
          </a:xfrm>
          <a:prstGeom prst="actionButtonForwardNext">
            <a:avLst/>
          </a:prstGeom>
          <a:solidFill>
            <a:srgbClr val="000099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 b="6167"/>
          <a:stretch>
            <a:fillRect/>
          </a:stretch>
        </p:blipFill>
        <p:spPr bwMode="auto">
          <a:xfrm>
            <a:off x="362047" y="228600"/>
            <a:ext cx="8629553" cy="6400800"/>
          </a:xfrm>
          <a:prstGeom prst="round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95600" y="304800"/>
            <a:ext cx="604761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C0000"/>
                </a:solidFill>
              </a:rPr>
              <a:t>Отгадай загадку</a:t>
            </a:r>
          </a:p>
          <a:p>
            <a:pPr algn="ctr"/>
            <a:r>
              <a:rPr lang="ru-RU" b="1" dirty="0" smtClean="0">
                <a:solidFill>
                  <a:srgbClr val="CC0000"/>
                </a:solidFill>
              </a:rPr>
              <a:t>После того как отгадаешь, нажми на тучку, появится ответ</a:t>
            </a:r>
            <a:endParaRPr lang="ru-RU" b="1" dirty="0">
              <a:solidFill>
                <a:srgbClr val="CC0000"/>
              </a:solidFill>
            </a:endParaRPr>
          </a:p>
        </p:txBody>
      </p:sp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914400"/>
            <a:ext cx="2590800" cy="269130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971800" y="1143000"/>
            <a:ext cx="2743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Я и туча, и туман,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И ручей, и океан,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И летаю, и бегу,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И стеклянной быть могу!</a:t>
            </a:r>
            <a:r>
              <a:rPr lang="ru-RU" dirty="0"/>
              <a:t> </a:t>
            </a:r>
          </a:p>
        </p:txBody>
      </p:sp>
      <p:pic>
        <p:nvPicPr>
          <p:cNvPr id="18434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1752600"/>
            <a:ext cx="2466975" cy="1847851"/>
          </a:xfrm>
          <a:prstGeom prst="rect">
            <a:avLst/>
          </a:prstGeom>
          <a:noFill/>
        </p:spPr>
      </p:pic>
      <p:pic>
        <p:nvPicPr>
          <p:cNvPr id="18436" name="Picture 4" descr="Картинки по запросу картинки для детей туман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3886200"/>
            <a:ext cx="2095500" cy="1524001"/>
          </a:xfrm>
          <a:prstGeom prst="ellipse">
            <a:avLst/>
          </a:prstGeom>
          <a:noFill/>
        </p:spPr>
      </p:pic>
      <p:pic>
        <p:nvPicPr>
          <p:cNvPr id="18438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3429000"/>
            <a:ext cx="2181469" cy="2133600"/>
          </a:xfrm>
          <a:prstGeom prst="ellipse">
            <a:avLst/>
          </a:prstGeom>
          <a:noFill/>
        </p:spPr>
      </p:pic>
      <p:pic>
        <p:nvPicPr>
          <p:cNvPr id="18440" name="Picture 8" descr="Похожее изображени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419600"/>
            <a:ext cx="2285999" cy="2205633"/>
          </a:xfrm>
          <a:prstGeom prst="ellipse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038600" y="5715000"/>
            <a:ext cx="213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ВОДА</a:t>
            </a:r>
            <a:endParaRPr lang="ru-RU" sz="4400" b="1" dirty="0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53400" y="6172200"/>
            <a:ext cx="990600" cy="381000"/>
          </a:xfrm>
          <a:prstGeom prst="actionButtonForwardNext">
            <a:avLst/>
          </a:prstGeom>
          <a:solidFill>
            <a:srgbClr val="000099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4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4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b="6167"/>
          <a:stretch>
            <a:fillRect/>
          </a:stretch>
        </p:blipFill>
        <p:spPr bwMode="auto">
          <a:xfrm>
            <a:off x="362047" y="228600"/>
            <a:ext cx="8629553" cy="6400800"/>
          </a:xfrm>
          <a:prstGeom prst="round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7400" y="228600"/>
            <a:ext cx="56388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</a:rPr>
              <a:t>Выбери какой может быть вода</a:t>
            </a:r>
          </a:p>
          <a:p>
            <a:pPr algn="ctr"/>
            <a:r>
              <a:rPr lang="ru-RU" b="1" dirty="0" smtClean="0">
                <a:solidFill>
                  <a:srgbClr val="CC0000"/>
                </a:solidFill>
              </a:rPr>
              <a:t>Нажимай на картинки которые относятся к состояниям воды, если ответ не правильный картинки исчезнут.</a:t>
            </a:r>
          </a:p>
          <a:p>
            <a:pPr algn="ctr"/>
            <a:endParaRPr lang="ru-RU" b="1" dirty="0">
              <a:solidFill>
                <a:srgbClr val="CC0000"/>
              </a:solidFill>
            </a:endParaRPr>
          </a:p>
        </p:txBody>
      </p:sp>
      <p:pic>
        <p:nvPicPr>
          <p:cNvPr id="3074" name="Picture 2" descr="Картинки по запросу картинки для детей вода жидкая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2514600"/>
            <a:ext cx="1408213" cy="2286000"/>
          </a:xfrm>
          <a:prstGeom prst="rect">
            <a:avLst/>
          </a:prstGeom>
          <a:noFill/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3657600"/>
            <a:ext cx="2281436" cy="1524000"/>
          </a:xfrm>
          <a:prstGeom prst="ellipse">
            <a:avLst/>
          </a:prstGeom>
          <a:noFill/>
        </p:spPr>
      </p:pic>
      <p:pic>
        <p:nvPicPr>
          <p:cNvPr id="3078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71600" y="4572000"/>
            <a:ext cx="2057400" cy="1590069"/>
          </a:xfrm>
          <a:prstGeom prst="rect">
            <a:avLst/>
          </a:prstGeom>
          <a:noFill/>
        </p:spPr>
      </p:pic>
      <p:pic>
        <p:nvPicPr>
          <p:cNvPr id="3080" name="Picture 8" descr="Похожее изображени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1981200"/>
            <a:ext cx="1143000" cy="1312796"/>
          </a:xfrm>
          <a:prstGeom prst="rect">
            <a:avLst/>
          </a:prstGeom>
          <a:noFill/>
        </p:spPr>
      </p:pic>
      <p:pic>
        <p:nvPicPr>
          <p:cNvPr id="3082" name="Picture 10" descr="Картинки по запросу картинки для детей песок из песчинок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091" b="22727"/>
          <a:stretch>
            <a:fillRect/>
          </a:stretch>
        </p:blipFill>
        <p:spPr bwMode="auto">
          <a:xfrm>
            <a:off x="4267200" y="5105400"/>
            <a:ext cx="2123440" cy="1447800"/>
          </a:xfrm>
          <a:prstGeom prst="rect">
            <a:avLst/>
          </a:prstGeom>
          <a:noFill/>
        </p:spPr>
      </p:pic>
      <p:pic>
        <p:nvPicPr>
          <p:cNvPr id="3084" name="Picture 12" descr="Похожее изображение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1000" y="1752600"/>
            <a:ext cx="1752600" cy="1752600"/>
          </a:xfrm>
          <a:prstGeom prst="ellipse">
            <a:avLst/>
          </a:prstGeom>
          <a:noFill/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153400" y="6248400"/>
            <a:ext cx="990600" cy="381000"/>
          </a:xfrm>
          <a:prstGeom prst="actionButtonForwardNext">
            <a:avLst/>
          </a:prstGeom>
          <a:solidFill>
            <a:srgbClr val="000099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b="6167"/>
          <a:stretch>
            <a:fillRect/>
          </a:stretch>
        </p:blipFill>
        <p:spPr bwMode="auto">
          <a:xfrm>
            <a:off x="362047" y="228600"/>
            <a:ext cx="8629553" cy="6400800"/>
          </a:xfrm>
          <a:prstGeom prst="round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4800" y="304801"/>
            <a:ext cx="85344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</a:rPr>
              <a:t>Выбери картинки с изображением свойства воды</a:t>
            </a:r>
          </a:p>
          <a:p>
            <a:pPr algn="ctr"/>
            <a:r>
              <a:rPr lang="ru-RU" b="1" dirty="0" smtClean="0">
                <a:solidFill>
                  <a:srgbClr val="CC0000"/>
                </a:solidFill>
              </a:rPr>
              <a:t>Нажимай на картинки которые относятся к состояниям воды, если ответ не правильный картинки исчезнут.</a:t>
            </a:r>
          </a:p>
        </p:txBody>
      </p:sp>
      <p:pic>
        <p:nvPicPr>
          <p:cNvPr id="2050" name="Picture 2" descr="Картинки по запросу картинки для детей вода прозрачная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4572000"/>
            <a:ext cx="1219200" cy="1889761"/>
          </a:xfrm>
          <a:prstGeom prst="rect">
            <a:avLst/>
          </a:prstGeom>
          <a:noFill/>
        </p:spPr>
      </p:pic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4953000"/>
            <a:ext cx="1828800" cy="1365505"/>
          </a:xfrm>
          <a:prstGeom prst="rect">
            <a:avLst/>
          </a:prstGeom>
          <a:noFill/>
        </p:spPr>
      </p:pic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2514600"/>
            <a:ext cx="2149231" cy="1676400"/>
          </a:xfrm>
          <a:prstGeom prst="rect">
            <a:avLst/>
          </a:prstGeom>
          <a:noFill/>
        </p:spPr>
      </p:pic>
      <p:pic>
        <p:nvPicPr>
          <p:cNvPr id="7" name="Рисунок 6" descr="Картинки по запросу картинки для детей вода не имеет формы"/>
          <p:cNvPicPr/>
          <p:nvPr/>
        </p:nvPicPr>
        <p:blipFill>
          <a:blip r:embed="rId8" cstate="print"/>
          <a:srcRect l="49529" t="28443" r="10495" b="44464"/>
          <a:stretch>
            <a:fillRect/>
          </a:stretch>
        </p:blipFill>
        <p:spPr bwMode="auto">
          <a:xfrm>
            <a:off x="6019800" y="2971800"/>
            <a:ext cx="2404708" cy="16764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охожее изображение"/>
          <p:cNvPicPr/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389" t="19070" r="64805" b="50465"/>
          <a:stretch>
            <a:fillRect/>
          </a:stretch>
        </p:blipFill>
        <p:spPr bwMode="auto">
          <a:xfrm>
            <a:off x="685800" y="4495800"/>
            <a:ext cx="1219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153400" y="6248400"/>
            <a:ext cx="990600" cy="381000"/>
          </a:xfrm>
          <a:prstGeom prst="actionButtonForwardNext">
            <a:avLst/>
          </a:prstGeom>
          <a:solidFill>
            <a:srgbClr val="000099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b="6167"/>
          <a:stretch>
            <a:fillRect/>
          </a:stretch>
        </p:blipFill>
        <p:spPr bwMode="auto">
          <a:xfrm>
            <a:off x="362047" y="228600"/>
            <a:ext cx="8629553" cy="6400800"/>
          </a:xfrm>
          <a:prstGeom prst="round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5800" y="304800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</a:rPr>
              <a:t>Что растворяется в воде.</a:t>
            </a:r>
          </a:p>
        </p:txBody>
      </p:sp>
      <p:pic>
        <p:nvPicPr>
          <p:cNvPr id="1026" name="Picture 2" descr="Картинки по запросу картинки для детей сахар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DF1F4"/>
              </a:clrFrom>
              <a:clrTo>
                <a:srgbClr val="EDF1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3048000"/>
            <a:ext cx="1752599" cy="1401737"/>
          </a:xfrm>
          <a:prstGeom prst="rect">
            <a:avLst/>
          </a:prstGeom>
          <a:noFill/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1524000"/>
            <a:ext cx="1524000" cy="1524000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картинки для детей мыло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4572000"/>
            <a:ext cx="2547420" cy="1828799"/>
          </a:xfrm>
          <a:prstGeom prst="rect">
            <a:avLst/>
          </a:prstGeom>
          <a:noFill/>
        </p:spPr>
      </p:pic>
      <p:pic>
        <p:nvPicPr>
          <p:cNvPr id="1032" name="Picture 8" descr="Картинки по запросу картинки для детей пакетик чай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1447800"/>
            <a:ext cx="2819400" cy="1879600"/>
          </a:xfrm>
          <a:prstGeom prst="rect">
            <a:avLst/>
          </a:prstGeom>
          <a:noFill/>
        </p:spPr>
      </p:pic>
      <p:pic>
        <p:nvPicPr>
          <p:cNvPr id="1034" name="Picture 10" descr="Похожее изображение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1447800"/>
            <a:ext cx="1371600" cy="1371600"/>
          </a:xfrm>
          <a:prstGeom prst="rect">
            <a:avLst/>
          </a:prstGeom>
          <a:noFill/>
        </p:spPr>
      </p:pic>
      <p:pic>
        <p:nvPicPr>
          <p:cNvPr id="1036" name="Picture 12" descr="Похожее изображение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528" t="24528" r="24528" b="24528"/>
          <a:stretch>
            <a:fillRect/>
          </a:stretch>
        </p:blipFill>
        <p:spPr bwMode="auto">
          <a:xfrm>
            <a:off x="914400" y="4800600"/>
            <a:ext cx="1600200" cy="1600200"/>
          </a:xfrm>
          <a:prstGeom prst="rect">
            <a:avLst/>
          </a:prstGeom>
          <a:noFill/>
        </p:spPr>
      </p:pic>
      <p:pic>
        <p:nvPicPr>
          <p:cNvPr id="1038" name="Picture 14" descr="Похожее изображение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4724400"/>
            <a:ext cx="1905000" cy="1905000"/>
          </a:xfrm>
          <a:prstGeom prst="rect">
            <a:avLst/>
          </a:prstGeom>
          <a:noFill/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53400" y="6248400"/>
            <a:ext cx="990600" cy="381000"/>
          </a:xfrm>
          <a:prstGeom prst="actionButtonForwardNext">
            <a:avLst/>
          </a:prstGeom>
          <a:solidFill>
            <a:srgbClr val="000099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b="6167"/>
          <a:stretch>
            <a:fillRect/>
          </a:stretch>
        </p:blipFill>
        <p:spPr bwMode="auto">
          <a:xfrm>
            <a:off x="362047" y="228600"/>
            <a:ext cx="8629553" cy="6400800"/>
          </a:xfrm>
          <a:prstGeom prst="round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1" y="304801"/>
            <a:ext cx="8305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</a:rPr>
              <a:t>Выбери лишнее.</a:t>
            </a:r>
          </a:p>
          <a:p>
            <a:pPr algn="ctr"/>
            <a:endParaRPr lang="ru-RU" sz="4000" b="1" dirty="0" smtClean="0">
              <a:solidFill>
                <a:srgbClr val="CC0000"/>
              </a:solidFill>
            </a:endParaRPr>
          </a:p>
        </p:txBody>
      </p:sp>
      <p:pic>
        <p:nvPicPr>
          <p:cNvPr id="20482" name="Picture 2" descr="Картинки по запросу картинки для детей кружка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28800"/>
            <a:ext cx="2029447" cy="1524000"/>
          </a:xfrm>
          <a:prstGeom prst="rect">
            <a:avLst/>
          </a:prstGeom>
          <a:noFill/>
        </p:spPr>
      </p:pic>
      <p:pic>
        <p:nvPicPr>
          <p:cNvPr id="20484" name="Picture 4" descr="Картинки по запросу картинки для детей ковш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1524000"/>
            <a:ext cx="2095500" cy="2095501"/>
          </a:xfrm>
          <a:prstGeom prst="rect">
            <a:avLst/>
          </a:prstGeom>
          <a:noFill/>
        </p:spPr>
      </p:pic>
      <p:pic>
        <p:nvPicPr>
          <p:cNvPr id="20486" name="Picture 6" descr="Похожее изображение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750" b="16250"/>
          <a:stretch>
            <a:fillRect/>
          </a:stretch>
        </p:blipFill>
        <p:spPr bwMode="auto">
          <a:xfrm>
            <a:off x="4419600" y="1676400"/>
            <a:ext cx="2209800" cy="1546860"/>
          </a:xfrm>
          <a:prstGeom prst="rect">
            <a:avLst/>
          </a:prstGeom>
          <a:noFill/>
        </p:spPr>
      </p:pic>
      <p:pic>
        <p:nvPicPr>
          <p:cNvPr id="20488" name="Picture 8" descr="Похожее изображение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1800" y="1524000"/>
            <a:ext cx="1714500" cy="2371726"/>
          </a:xfrm>
          <a:prstGeom prst="rect">
            <a:avLst/>
          </a:prstGeom>
          <a:noFill/>
        </p:spPr>
      </p:pic>
      <p:sp>
        <p:nvSpPr>
          <p:cNvPr id="9" name="Овал 8"/>
          <p:cNvSpPr/>
          <p:nvPr/>
        </p:nvSpPr>
        <p:spPr>
          <a:xfrm>
            <a:off x="3657600" y="4114800"/>
            <a:ext cx="2438400" cy="2362200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153400" y="6248400"/>
            <a:ext cx="990600" cy="381000"/>
          </a:xfrm>
          <a:prstGeom prst="actionButtonForwardNext">
            <a:avLst/>
          </a:prstGeom>
          <a:solidFill>
            <a:srgbClr val="000099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4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04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04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4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-4.07407E-6 C 0.00885 0.00741 0.01145 0.00787 0.01718 0.01667 C 0.02899 0.03519 0.03697 0.06528 0.04531 0.0875 C 0.04791 0.10787 0.05329 0.10903 0.05937 0.125 C 0.06579 0.14236 0.05503 0.11968 0.06406 0.1375 C 0.06596 0.15069 0.06944 0.15162 0.07343 0.1625 C 0.07673 0.17153 0.07812 0.17917 0.08281 0.1875 C 0.08541 0.19792 0.0894 0.20718 0.09374 0.21667 C 0.10208 0.27176 0.11058 0.33056 0.09687 0.38542 C 0.09357 0.39838 0.09201 0.41644 0.08124 0.42292 C 0.07256 0.42801 0.06249 0.42731 0.05312 0.42917 C -0.02223 0.42593 0.02343 0.42847 -0.01094 0.42083 C -0.01424 0.41782 -0.01702 0.41343 -0.02032 0.41042 C -0.02327 0.40787 -0.02674 0.40671 -0.02969 0.40417 C -0.0323 0.39352 -0.03751 0.38681 -0.04532 0.38333 C -0.05001 0.37708 -0.05469 0.37083 -0.05938 0.36458 C -0.06199 0.36111 -0.06459 0.35764 -0.06719 0.35417 C -0.06876 0.35208 -0.07188 0.34792 -0.07188 0.34792 C -0.0724 0.34167 -0.07188 0.33519 -0.07344 0.32917 C -0.07535 0.32153 -0.08282 0.32037 -0.08282 0.31042 " pathEditMode="relative" ptsTypes="fffffffffffffffffffA">
                                      <p:cBhvr>
                                        <p:cTn id="24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 b="6167"/>
          <a:stretch>
            <a:fillRect/>
          </a:stretch>
        </p:blipFill>
        <p:spPr bwMode="auto">
          <a:xfrm>
            <a:off x="362047" y="228600"/>
            <a:ext cx="8629553" cy="6400800"/>
          </a:xfrm>
          <a:prstGeom prst="roundRect">
            <a:avLst/>
          </a:prstGeom>
          <a:noFill/>
        </p:spPr>
      </p:pic>
      <p:pic>
        <p:nvPicPr>
          <p:cNvPr id="19458" name="Picture 2" descr="Картинки по запросу картинки для детей птица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4785460"/>
            <a:ext cx="1459216" cy="13867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33600" y="304800"/>
            <a:ext cx="43190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Кому нужна вода?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9460" name="Picture 4" descr="Картинки по запросу картинки для детей дерево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3733800"/>
            <a:ext cx="2667000" cy="2667000"/>
          </a:xfrm>
          <a:prstGeom prst="rect">
            <a:avLst/>
          </a:prstGeom>
          <a:noFill/>
        </p:spPr>
      </p:pic>
      <p:pic>
        <p:nvPicPr>
          <p:cNvPr id="19462" name="Picture 6" descr="Картинки по запросу картинки для детей цветок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667" r="26333"/>
          <a:stretch>
            <a:fillRect/>
          </a:stretch>
        </p:blipFill>
        <p:spPr bwMode="auto">
          <a:xfrm>
            <a:off x="304800" y="4343400"/>
            <a:ext cx="1828800" cy="2057400"/>
          </a:xfrm>
          <a:prstGeom prst="rect">
            <a:avLst/>
          </a:prstGeom>
          <a:noFill/>
        </p:spPr>
      </p:pic>
      <p:pic>
        <p:nvPicPr>
          <p:cNvPr id="19464" name="Picture 8" descr="Похожее изображение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667" r="29412"/>
          <a:stretch>
            <a:fillRect/>
          </a:stretch>
        </p:blipFill>
        <p:spPr bwMode="auto">
          <a:xfrm>
            <a:off x="7391400" y="533400"/>
            <a:ext cx="1447800" cy="2456089"/>
          </a:xfrm>
          <a:prstGeom prst="rect">
            <a:avLst/>
          </a:prstGeom>
          <a:noFill/>
        </p:spPr>
      </p:pic>
      <p:pic>
        <p:nvPicPr>
          <p:cNvPr id="19466" name="Picture 10" descr="Похожее изображение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371600"/>
            <a:ext cx="1905000" cy="1785938"/>
          </a:xfrm>
          <a:prstGeom prst="rect">
            <a:avLst/>
          </a:prstGeom>
          <a:noFill/>
        </p:spPr>
      </p:pic>
      <p:pic>
        <p:nvPicPr>
          <p:cNvPr id="19468" name="Picture 12" descr="Похожее изображение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EBEEF3"/>
              </a:clrFrom>
              <a:clrTo>
                <a:srgbClr val="EBEEF3">
                  <a:alpha val="0"/>
                </a:srgbClr>
              </a:clrTo>
            </a:clrChange>
          </a:blip>
          <a:srcRect l="22500" r="17500"/>
          <a:stretch>
            <a:fillRect/>
          </a:stretch>
        </p:blipFill>
        <p:spPr bwMode="auto">
          <a:xfrm>
            <a:off x="2362200" y="2895600"/>
            <a:ext cx="1219200" cy="1524000"/>
          </a:xfrm>
          <a:prstGeom prst="rect">
            <a:avLst/>
          </a:prstGeom>
          <a:noFill/>
        </p:spPr>
      </p:pic>
      <p:pic>
        <p:nvPicPr>
          <p:cNvPr id="19470" name="Picture 14" descr="Похожее изображение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2971800"/>
            <a:ext cx="1905000" cy="1725084"/>
          </a:xfrm>
          <a:prstGeom prst="rect">
            <a:avLst/>
          </a:prstGeom>
          <a:noFill/>
        </p:spPr>
      </p:pic>
      <p:pic>
        <p:nvPicPr>
          <p:cNvPr id="19472" name="Picture 16" descr="Картинки по запросу картинки для детей капля воды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914399"/>
            <a:ext cx="2057400" cy="2911415"/>
          </a:xfrm>
          <a:prstGeom prst="rect">
            <a:avLst/>
          </a:prstGeom>
          <a:noFill/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53400" y="6248400"/>
            <a:ext cx="990600" cy="381000"/>
          </a:xfrm>
          <a:prstGeom prst="actionButtonForwardNext">
            <a:avLst/>
          </a:prstGeom>
          <a:solidFill>
            <a:srgbClr val="000099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5.92593E-6 C 0.00625 0.00209 0.0125 0.0044 0.01875 0.00626 C 0.02188 0.00718 0.02535 0.00649 0.02813 0.00834 C 0.03125 0.01042 0.03403 0.02315 0.03594 0.02709 C 0.0382 0.04214 0.04584 0.06737 0.05469 0.07709 C 0.0599 0.08288 0.07344 0.08751 0.07344 0.08751 C 0.08438 0.09839 0.08733 0.11089 0.10157 0.11459 C 0.10972 0.12547 0.11337 0.13982 0.12032 0.15209 C 0.12084 0.15765 0.12084 0.16343 0.12188 0.16876 C 0.1224 0.17107 0.12413 0.17269 0.125 0.17501 C 0.12986 0.18797 0.1342 0.20163 0.13907 0.21459 C 0.13959 0.21876 0.13959 0.22315 0.14063 0.22709 C 0.14115 0.2294 0.14323 0.23103 0.14375 0.23334 C 0.14479 0.23728 0.1441 0.2419 0.14532 0.24584 C 0.14705 0.2507 0.15139 0.25348 0.15313 0.25834 C 0.15573 0.26575 0.15643 0.27431 0.15938 0.28126 C 0.16059 0.28427 0.1625 0.28681 0.16407 0.28959 C 0.16511 0.29167 0.16632 0.29376 0.16719 0.29584 C 0.17032 0.30348 0.17344 0.31112 0.17657 0.31876 C 0.1783 0.32292 0.17986 0.32709 0.18125 0.33126 C 0.18195 0.33334 0.1816 0.33589 0.18282 0.33751 C 0.1849 0.34028 0.18802 0.34167 0.19063 0.34376 C 0.19323 0.34815 0.19427 0.35394 0.1967 0.35834 C 0.19948 0.36297 0.20313 0.36667 0.20625 0.37084 C 0.2092 0.37478 0.2125 0.38635 0.21389 0.38959 C 0.21875 0.39908 0.22622 0.40765 0.23282 0.41459 C 0.23733 0.43288 0.25347 0.4632 0.26563 0.47709 C 0.27535 0.4882 0.26927 0.47825 0.27969 0.49376 C 0.28663 0.50417 0.29809 0.52385 0.30782 0.53126 C 0.31702 0.53843 0.33646 0.54075 0.34688 0.54376 C 0.39011 0.54306 0.43334 0.54376 0.47657 0.54167 C 0.48594 0.54121 0.48004 0.53496 0.48733 0.53126 C 0.4915 0.5294 0.49584 0.52987 0.5 0.52917 C 0.50486 0.52246 0.51042 0.51714 0.51545 0.51042 C 0.51893 0.50579 0.52084 0.49931 0.52344 0.49376 C 0.5257 0.48126 0.52865 0.47061 0.53438 0.46042 C 0.5375 0.44769 0.54184 0.4426 0.54688 0.43126 C 0.55174 0.40417 0.55816 0.37755 0.56233 0.35001 C 0.56563 0.28565 0.58264 0.16204 0.56094 0.11876 C 0.55608 0.09306 0.55469 0.06783 0.55157 0.04167 C 0.55035 0.0338 0.54861 0.0264 0.54688 0.01876 C 0.54549 0.01251 0.54202 5.92593E-6 0.54202 5.92593E-6 C 0.54063 -0.02569 0.54063 -0.02106 0.53577 -0.03958 C 0.53212 -0.07476 0.53716 -0.07754 0.52344 -0.09583 C 0.52292 -0.09791 0.5224 -0.10022 0.5217 -0.10208 C 0.52101 -0.10439 0.51875 -0.10833 0.51875 -0.10833 " pathEditMode="relative" ptsTypes="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9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6.66667E-6 C 0.00347 0.00464 0.00747 0.00788 0.01094 0.01251 C 0.01788 0.02177 0.02118 0.0345 0.02813 0.04376 C 0.03125 0.05626 0.02691 0.04515 0.0375 0.05209 C 0.03941 0.05348 0.04045 0.05649 0.04219 0.05834 C 0.04722 0.06413 0.05035 0.06621 0.05625 0.07084 C 0.05834 0.07431 0.05972 0.07894 0.0625 0.08126 C 0.06528 0.08334 0.06875 0.08241 0.07188 0.08334 C 0.09011 0.08843 0.09549 0.09052 0.11719 0.09376 C 0.19618 0.09052 0.1474 0.09329 0.18282 0.08542 C 0.1875 0.08195 0.19184 0.07755 0.19688 0.07501 C 0.19983 0.07339 0.2033 0.07454 0.20625 0.07292 C 0.20834 0.07177 0.20903 0.06806 0.21094 0.06667 C 0.21389 0.06459 0.21719 0.0639 0.22032 0.06251 C 0.23525 0.0426 0.21754 0.06806 0.22657 0.05001 C 0.23091 0.04144 0.23907 0.03751 0.24375 0.02917 C 0.24983 0.01853 0.25209 0.00765 0.25938 -0.00208 C 0.26459 -0.02314 0.26129 -0.01527 0.26719 -0.02708 C 0.26858 -0.03819 0.27136 -0.04745 0.27344 -0.05833 C 0.27275 -0.08055 0.27778 -0.10509 0.27032 -0.12499 C 0.26806 -0.13101 0.26094 -0.14027 0.25782 -0.14583 C 0.16302 -0.14259 0.22101 -0.1486 0.18125 -0.13541 C 0.17969 -0.13402 0.1783 -0.1324 0.17657 -0.13124 C 0.17518 -0.13032 0.17309 -0.13078 0.17188 -0.12916 C 0.16563 -0.12083 0.16667 -0.11435 0.15782 -0.11041 C 0.15486 -0.10647 0.15295 -0.10185 0.15 -0.09791 C 0.14861 -0.09606 0.1467 -0.0956 0.14532 -0.09374 C 0.14341 -0.0912 0.14219 -0.08819 0.14063 -0.08541 C 0.1375 -0.06435 0.13177 -0.03333 0.14219 -0.01666 C 0.14445 -0.01296 0.16754 0.02223 0.17032 0.02501 C 0.17709 0.03172 0.18455 0.03334 0.19219 0.03751 C 0.19983 0.04769 0.21875 0.05024 0.22969 0.05209 C 0.26233 0.06667 0.31476 0.05579 0.34375 0.05417 C 0.34844 0.05278 0.35365 0.05302 0.35782 0.05001 C 0.3849 0.03079 0.35347 0.04121 0.375 0.03542 C 0.38611 0.02315 0.39757 0.01158 0.40782 -0.00208 C 0.43438 -0.03749 0.39775 -0.00555 0.42188 -0.02499 C 0.42604 -0.03587 0.43108 -0.04212 0.43577 -0.05208 C 0.43785 -0.06527 0.44288 -0.07407 0.45 -0.08333 C 0.45157 -0.09467 0.4533 -0.10022 0.45938 -0.10833 C 0.46146 -0.12453 0.46424 -0.13981 0.46545 -0.15624 C 0.4625 -0.24745 0.47275 -0.22245 0.45469 -0.26249 C 0.45087 -0.30902 0.45 -0.29305 0.45 -0.36249 " pathEditMode="relative" ptsTypes="ffffffffffffffffffffffffffffffffffffffffffA">
                                      <p:cBhvr>
                                        <p:cTn id="11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2.22222E-6 C -0.00156 -0.05116 0.00313 -0.12917 -0.01249 -0.18125 C -0.01458 -0.19746 -0.01527 -0.22431 -0.02187 -0.2375 C -0.02239 -0.24028 -0.02256 -0.24329 -0.02343 -0.24584 C -0.02413 -0.24815 -0.02604 -0.24977 -0.02656 -0.25209 C -0.0276 -0.25602 -0.0269 -0.26065 -0.02812 -0.26459 C -0.03003 -0.27061 -0.03593 -0.28125 -0.03593 -0.28125 C -0.03767 -0.29769 -0.04131 -0.32477 -0.04687 -0.33959 C -0.04774 -0.3419 -0.0493 -0.34352 -0.04999 -0.34584 C -0.05399 -0.35834 -0.05486 -0.3713 -0.05937 -0.38334 C -0.06215 -0.42732 -0.08975 -0.50278 -0.04531 -0.51459 C -0.00156 -0.55348 0.05747 -0.53959 0.10626 -0.53959 " pathEditMode="relative" ptsTypes="fffffffffffA">
                                      <p:cBhvr>
                                        <p:cTn id="16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C -0.00104 0.00556 -0.00122 0.01158 -0.00313 0.01667 C -0.00521 0.02223 -0.01493 0.02223 -0.01719 0.02292 C -0.04011 0.02986 -0.01459 0.02547 -0.04531 0.02917 C -0.07222 0.03936 -0.10781 0.03959 -0.13594 0.04167 C -0.24393 0.05764 -0.35226 0.04537 -0.45938 0.0375 C -0.48056 0.02801 -0.45452 0.03866 -0.4875 0.03125 C -0.4908 0.03056 -0.49358 0.02801 -0.49688 0.02709 C -0.50104 0.02593 -0.50521 0.0257 -0.50938 0.025 C -0.53125 0.01528 -0.55452 0.01181 -0.57656 0.00209 C -0.57813 -7.40741E-7 -0.57934 -0.00254 -0.58125 -0.00416 C -0.58264 -0.00532 -0.58472 -0.00486 -0.58594 -0.00625 C -0.59045 -0.01111 -0.59427 -0.01736 -0.59844 -0.02291 C -0.6 -0.025 -0.60156 -0.02708 -0.60313 -0.02916 C -0.60469 -0.03125 -0.60781 -0.03541 -0.60781 -0.03541 C -0.61077 -0.05092 -0.61962 -0.0699 -0.62813 -0.08125 C -0.63004 -0.08796 -0.63403 -0.09328 -0.63594 -0.1 C -0.63716 -0.10393 -0.63629 -0.10856 -0.6375 -0.1125 C -0.63941 -0.11852 -0.64531 -0.12916 -0.64531 -0.12916 C -0.6474 -0.14004 -0.65 -0.15092 -0.65469 -0.16041 C -0.65729 -0.21365 -0.65834 -0.22037 -0.65469 -0.29375 C -0.65365 -0.31296 -0.64688 -0.33217 -0.63594 -0.34375 C -0.62917 -0.35879 -0.62778 -0.3699 -0.61719 -0.38125 C -0.60556 -0.40717 -0.62153 -0.37338 -0.60313 -0.40416 C -0.57865 -0.4449 -0.60886 -0.40277 -0.58281 -0.4375 C -0.5783 -0.44352 -0.57101 -0.44352 -0.56563 -0.44791 C -0.56337 -0.44977 -0.56129 -0.45162 -0.55938 -0.45416 C -0.55799 -0.45602 -0.55781 -0.45902 -0.55625 -0.46041 C -0.54966 -0.46689 -0.5408 -0.47291 -0.53281 -0.475 C -0.52969 -0.47708 -0.52622 -0.47824 -0.52344 -0.48125 C -0.52084 -0.48402 -0.51997 -0.48935 -0.51719 -0.49166 C -0.51181 -0.49606 -0.50191 -0.49814 -0.49531 -0.5 C -0.48386 -0.50648 -0.4724 -0.51782 -0.46094 -0.52291 C -0.44167 -0.53148 -0.41997 -0.53379 -0.4 -0.5375 C -0.35695 -0.55671 -0.31077 -0.55 -0.26563 -0.55 " pathEditMode="relative" ptsTypes="ffffffffffffffffffffffffffffffffffA">
                                      <p:cBhvr>
                                        <p:cTn id="21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6.2963E-6 C -0.00452 -0.00902 -0.00747 -0.01805 -0.0125 -0.02708 C -0.01406 -0.03749 -0.01406 -0.04235 -0.02188 -0.04583 C -0.02552 -0.06018 -0.03316 -0.06481 -0.04219 -0.07083 C -0.04844 -0.07499 -0.05278 -0.08032 -0.05938 -0.08333 C -0.0658 -0.09189 -0.07084 -0.10069 -0.07813 -0.10833 C -0.0842 -0.12198 -0.09288 -0.13333 -0.10156 -0.14374 C -0.10156 -0.14374 -0.11337 -0.15925 -0.11563 -0.16249 C -0.11719 -0.16458 -0.12031 -0.16874 -0.12031 -0.16874 C -0.12292 -0.17893 -0.12847 -0.18078 -0.13594 -0.18333 C -0.14045 -0.18703 -0.14549 -0.18981 -0.14844 -0.19583 C -0.15452 -0.20786 -0.14427 -0.19698 -0.15469 -0.20624 C -0.1625 -0.22175 -0.18073 -0.22106 -0.19219 -0.23124 C -0.19601 -0.23911 -0.20261 -0.24282 -0.20938 -0.24583 C -0.21736 -0.25647 -0.2217 -0.25485 -0.22969 -0.26249 C -0.23143 -0.26411 -0.23229 -0.26782 -0.23438 -0.26874 C -0.23837 -0.2706 -0.24271 -0.27013 -0.24688 -0.27083 C -0.25955 -0.28217 -0.24271 -0.26805 -0.25781 -0.27708 C -0.27413 -0.2868 -0.26719 -0.28703 -0.28906 -0.28958 C -0.29584 -0.2956 -0.30452 -0.29999 -0.3125 -0.30208 C -0.3224 -0.31087 -0.31233 -0.30323 -0.33125 -0.30833 C -0.33455 -0.30925 -0.33733 -0.31226 -0.34063 -0.31249 C -0.37709 -0.31435 -0.41354 -0.31388 -0.45 -0.31458 C -0.51823 -0.31388 -0.58646 -0.31527 -0.65469 -0.31249 C -0.65486 -0.31249 -0.67153 -0.30092 -0.67344 -0.29999 C -0.69254 -0.2905 -0.71042 -0.27522 -0.72969 -0.26666 C -0.74028 -0.25601 -0.74844 -0.24097 -0.75938 -0.23124 C -0.76233 -0.2287 -0.76597 -0.22777 -0.76875 -0.22499 C -0.78559 -0.2081 -0.77153 -0.2155 -0.78281 -0.21041 C -0.79063 -0.1949 -0.79948 -0.1861 -0.80938 -0.17291 C -0.81337 -0.16759 -0.81632 -0.16157 -0.82031 -0.15624 C -0.82396 -0.14189 -0.82639 -0.14073 -0.83281 -0.12916 C -0.83577 -0.10902 -0.83195 -0.12777 -0.83906 -0.11041 C -0.84427 -0.09791 -0.8467 -0.08286 -0.84844 -0.06874 C -0.84948 -0.01805 -0.85226 0.03265 -0.85156 0.08334 C -0.85 0.20556 -0.84913 0.13079 -0.84219 0.18126 C -0.84028 0.19445 -0.84271 0.2095 -0.8375 0.22084 C -0.83212 0.23288 -0.82778 0.24584 -0.82344 0.25834 C -0.81893 0.27177 -0.82118 0.29075 -0.8125 0.30001 C -0.79775 0.31575 -0.79184 0.3345 -0.78125 0.35626 C -0.75729 0.40603 -0.77552 0.3514 -0.74688 0.38959 C -0.72691 0.41621 -0.74011 0.39792 -0.72031 0.41251 C -0.71025 0.41991 -0.70747 0.42478 -0.69531 0.42709 C -0.67813 0.43565 -0.6724 0.43982 -0.65313 0.44376 C -0.63281 0.45394 -0.61059 0.45464 -0.58906 0.45834 C -0.57656 0.45765 -0.56406 0.45741 -0.55156 0.45626 C -0.54497 0.45556 -0.53802 0.44954 -0.53125 0.44792 C -0.52709 0.44445 -0.52222 0.4419 -0.51875 0.43751 C -0.51511 0.43265 -0.51216 0.4264 -0.50781 0.42292 C -0.50243 0.41853 -0.49896 0.41714 -0.49531 0.41042 C -0.47917 0.38172 -0.51042 0.4264 -0.47656 0.38126 C -0.46962 0.37177 -0.46788 0.35903 -0.46094 0.35001 C -0.4566 0.33265 -0.45434 0.33681 -0.44844 0.32292 C -0.44271 0.3095 -0.43802 0.28589 -0.42969 0.27501 C -0.42552 0.26204 -0.42309 0.24746 -0.41563 0.23751 C -0.41459 0.23241 -0.41181 0.22802 -0.41094 0.22292 C -0.40972 0.21552 -0.41059 0.20741 -0.40938 0.20001 C -0.40903 0.19746 -0.40712 0.19584 -0.40625 0.19376 C -0.40261 0.18496 -0.40035 0.1757 -0.39688 0.16667 C -0.39636 0.16251 -0.39636 0.15811 -0.39531 0.15417 C -0.39479 0.15186 -0.39271 0.15024 -0.39219 0.14792 C -0.38837 0.13265 -0.3915 0.1345 -0.38281 0.12292 C -0.37865 0.10649 -0.3849 0.12825 -0.37656 0.11042 C -0.375 0.10718 -0.37431 0.10348 -0.37344 0.10001 C -0.37275 0.09723 -0.37292 0.09422 -0.37188 0.09167 C -0.37084 0.08913 -0.36841 0.08797 -0.36719 0.08542 C -0.36424 0.0794 -0.36233 0.07269 -0.35938 0.06667 C -0.35677 0.04908 -0.35087 0.04399 -0.34531 0.02917 C -0.34462 0.02732 -0.34479 0.02454 -0.34375 0.02292 C -0.34115 0.01876 -0.3375 0.01598 -0.33438 0.01251 C -0.32709 -0.00717 -0.31754 -0.02222 -0.30781 -0.03958 C -0.30643 -0.05115 -0.30729 -0.05323 -0.30156 -0.06249 C -0.29879 -0.06712 -0.29531 -0.07083 -0.29219 -0.07499 C -0.29097 -0.07661 -0.2882 -0.07522 -0.2875 -0.07708 C -0.28629 -0.08009 -0.2875 -0.08402 -0.2875 -0.08749 " pathEditMode="relative" ptsTypes="ffffffffffffffffffffffffffffffffffffffffffffffffffffffffffffffffffffffffffA">
                                      <p:cBhvr>
                                        <p:cTn id="26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4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b="6167"/>
          <a:stretch>
            <a:fillRect/>
          </a:stretch>
        </p:blipFill>
        <p:spPr bwMode="auto">
          <a:xfrm>
            <a:off x="362047" y="228600"/>
            <a:ext cx="8629553" cy="6400800"/>
          </a:xfrm>
          <a:prstGeom prst="round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3516" y="228600"/>
            <a:ext cx="9016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Как человек может использовать воду?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 descr="Похожее изображение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261" t="2247" r="49813" b="73221"/>
          <a:stretch>
            <a:fillRect/>
          </a:stretch>
        </p:blipFill>
        <p:spPr bwMode="auto">
          <a:xfrm>
            <a:off x="457200" y="990600"/>
            <a:ext cx="1895811" cy="140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Похожее изображение"/>
          <p:cNvPicPr/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54238" t="3005" r="6718" b="73518"/>
          <a:stretch>
            <a:fillRect/>
          </a:stretch>
        </p:blipFill>
        <p:spPr bwMode="auto">
          <a:xfrm>
            <a:off x="7315200" y="1143000"/>
            <a:ext cx="1578085" cy="134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Похожее изображение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103" t="26633" r="2940" b="50110"/>
          <a:stretch>
            <a:fillRect/>
          </a:stretch>
        </p:blipFill>
        <p:spPr bwMode="auto">
          <a:xfrm>
            <a:off x="6781800" y="495300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Похожее изображение"/>
          <p:cNvPicPr/>
          <p:nvPr/>
        </p:nvPicPr>
        <p:blipFill>
          <a:blip r:embed="rId3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 l="8081" t="26258" r="53768" b="50110"/>
          <a:stretch>
            <a:fillRect/>
          </a:stretch>
        </p:blipFill>
        <p:spPr bwMode="auto">
          <a:xfrm>
            <a:off x="609600" y="4953000"/>
            <a:ext cx="1535169" cy="135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Похожее изображение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526" t="49865" r="52968" b="26514"/>
          <a:stretch>
            <a:fillRect/>
          </a:stretch>
        </p:blipFill>
        <p:spPr bwMode="auto">
          <a:xfrm>
            <a:off x="3124200" y="46482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Похожее изображение"/>
          <p:cNvPicPr/>
          <p:nvPr/>
        </p:nvPicPr>
        <p:blipFill>
          <a:blip r:embed="rId3" cstate="print">
            <a:clrChange>
              <a:clrFrom>
                <a:srgbClr val="FEFDFF"/>
              </a:clrFrom>
              <a:clrTo>
                <a:srgbClr val="FEFDFF">
                  <a:alpha val="0"/>
                </a:srgbClr>
              </a:clrTo>
            </a:clrChange>
          </a:blip>
          <a:srcRect l="50235" t="49865" r="7215" b="26514"/>
          <a:stretch>
            <a:fillRect/>
          </a:stretch>
        </p:blipFill>
        <p:spPr bwMode="auto">
          <a:xfrm>
            <a:off x="3048000" y="1143000"/>
            <a:ext cx="1712931" cy="135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Похожее изображение"/>
          <p:cNvPicPr/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55280" t="73408" r="8645" b="2986"/>
          <a:stretch>
            <a:fillRect/>
          </a:stretch>
        </p:blipFill>
        <p:spPr bwMode="auto">
          <a:xfrm>
            <a:off x="7010400" y="2971800"/>
            <a:ext cx="1454747" cy="135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6" descr="Картинки по запросу картинки для детей капля воды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2362200"/>
            <a:ext cx="1910443" cy="2438401"/>
          </a:xfrm>
          <a:prstGeom prst="rect">
            <a:avLst/>
          </a:prstGeom>
          <a:noFill/>
        </p:spPr>
      </p:pic>
      <p:pic>
        <p:nvPicPr>
          <p:cNvPr id="2150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3200400"/>
            <a:ext cx="1371600" cy="1246909"/>
          </a:xfrm>
          <a:prstGeom prst="rect">
            <a:avLst/>
          </a:prstGeom>
          <a:noFill/>
        </p:spPr>
      </p:pic>
      <p:pic>
        <p:nvPicPr>
          <p:cNvPr id="21508" name="Picture 4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19350" y="1295400"/>
            <a:ext cx="1482811" cy="1219200"/>
          </a:xfrm>
          <a:prstGeom prst="rect">
            <a:avLst/>
          </a:prstGeom>
          <a:noFill/>
        </p:spPr>
      </p:pic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153400" y="6248400"/>
            <a:ext cx="990600" cy="381000"/>
          </a:xfrm>
          <a:prstGeom prst="actionButtonForwardNext">
            <a:avLst/>
          </a:prstGeom>
          <a:solidFill>
            <a:srgbClr val="000099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5.55556E-6 C 0.00242 0.00163 0.00867 0.00533 0.01093 0.00834 C 0.01735 0.0169 0.01735 0.01991 0.02656 0.02292 C 0.03593 0.03542 0.0486 0.03635 0.05937 0.04584 C 0.06787 0.05348 0.07725 0.0639 0.08593 0.07084 C 0.0901 0.07431 0.09548 0.07431 0.09999 0.07709 C 0.10624 0.08103 0.11249 0.08542 0.11874 0.08959 C 0.12517 0.09399 0.13176 0.09839 0.13749 0.10417 C 0.14808 0.11459 0.14756 0.1257 0.16093 0.12917 C 0.16458 0.13241 0.16631 0.13913 0.17031 0.14167 C 0.17621 0.14538 0.18281 0.14584 0.18906 0.14792 C 0.20017 0.15857 0.21215 0.1669 0.22343 0.17709 C 0.22777 0.18103 0.23124 0.18658 0.23593 0.18959 C 0.23923 0.19167 0.24322 0.19098 0.24687 0.19167 C 0.26614 0.21089 0.30051 0.23612 0.32499 0.24167 C 0.3526 0.26922 0.38593 0.26667 0.41874 0.26667 " pathEditMode="relative" ptsTypes="fffffffffffffff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407E-6 C 0.0092 0.00602 0.01389 0.01505 0.02031 0.025 C 0.02413 0.03102 0.02951 0.03727 0.03281 0.04375 C 0.04375 0.06574 0.05104 0.09005 0.06719 0.10625 C 0.07431 0.12153 0.08194 0.13635 0.09063 0.15 C 0.09774 0.16135 0.08941 0.15394 0.1 0.17292 C 0.1033 0.17894 0.10851 0.18218 0.1125 0.1875 C 0.11424 0.19908 0.1158 0.20232 0.12188 0.21042 C 0.12413 0.21945 0.1283 0.22662 0.13125 0.23542 C 0.13194 0.2375 0.13177 0.24005 0.13281 0.24167 C 0.13507 0.24514 0.13802 0.24723 0.14063 0.25 C 0.14219 0.25625 0.14288 0.26297 0.14531 0.26875 C 0.1467 0.27176 0.14983 0.27246 0.15156 0.275 C 0.15573 0.28148 0.16094 0.29167 0.16094 0.3 " pathEditMode="relative" ptsTypes="fffffffffffff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6.93889E-18 C -0.01684 0.02246 -0.00191 -0.00139 -0.0125 0.05 C -0.01302 0.05278 -0.02239 0.06158 -0.02343 0.0625 C -0.02708 0.06598 -0.02916 0.07176 -0.03281 0.075 C -0.03628 0.07801 -0.04583 0.0801 -0.05 0.08125 C -0.05816 0.08959 -0.06805 0.09723 -0.07812 0.1 C -0.08455 0.10579 -0.0908 0.10996 -0.09843 0.1125 C -0.11979 0.13033 -0.14201 0.1507 -0.16718 0.15625 C -0.17326 0.16019 -0.18003 0.16227 -0.18593 0.16667 C -0.18784 0.16806 -0.18871 0.1713 -0.19062 0.17292 C -0.19531 0.17709 -0.20104 0.17824 -0.20625 0.18125 C -0.21302 0.19028 -0.22066 0.19607 -0.22968 0.2 C -0.23576 0.20811 -0.24028 0.21505 -0.24843 0.21875 C -0.25798 0.23426 -0.26718 0.23959 -0.27968 0.25 C -0.28316 0.25278 -0.28559 0.25764 -0.28906 0.26042 C -0.29843 0.26806 -0.30173 0.2669 -0.3125 0.26875 C -0.31996 0.27616 -0.32743 0.27662 -0.33593 0.28125 C -0.3592 0.29375 -0.34722 0.29005 -0.36406 0.29375 C -0.36562 0.29514 -0.36875 0.29792 -0.36875 0.29792 " pathEditMode="relative" ptsTypes="ffffffffffffffffff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C -0.00104 0.0125 -0.00087 0.02523 -0.00313 0.0375 C -0.00365 0.04028 -0.00643 0.04144 -0.00781 0.04375 C -0.00955 0.0463 -0.01077 0.04954 -0.0125 0.05208 C -0.02084 0.06412 -0.02674 0.07269 -0.03594 0.08125 C -0.04948 0.09375 -0.05104 0.09722 -0.0625 0.1125 C -0.06597 0.11713 -0.07656 0.11875 -0.07656 0.11875 C -0.07865 0.12083 -0.08056 0.12338 -0.08281 0.125 C -0.0842 0.12616 -0.08611 0.12593 -0.0875 0.12708 C -0.09601 0.13472 -0.09323 0.13657 -0.10469 0.13958 C -0.11788 0.15116 -0.14722 0.16157 -0.1625 0.16458 C -0.18472 0.17454 -0.19358 0.17708 -0.21719 0.18125 C -0.30695 0.1787 -0.26736 0.18333 -0.30625 0.17292 C -0.31806 0.16505 -0.32813 0.15347 -0.34063 0.14792 C -0.3441 0.14329 -0.34618 0.1412 -0.34844 0.13542 C -0.34913 0.13356 -0.34913 0.13102 -0.35 0.12917 C -0.35226 0.12477 -0.35556 0.12106 -0.35781 0.11667 C -0.35729 0.11042 -0.35781 0.10394 -0.35625 0.09792 C -0.35556 0.0956 -0.35295 0.09537 -0.35156 0.09375 C -0.34167 0.08287 -0.35295 0.08843 -0.33281 0.08542 C -0.2875 0.06898 -0.30764 0.07407 -0.22031 0.08125 C -0.21806 0.08148 -0.21754 0.08588 -0.21563 0.0875 C -0.20591 0.0963 -0.1974 0.10579 -0.1875 0.11458 C -0.18351 0.12245 -0.18038 0.13056 -0.17813 0.13958 C -0.179 0.17593 -0.17049 0.21111 -0.2 0.22083 C -0.21198 0.23148 -0.22847 0.2287 -0.24219 0.23333 C -0.25729 0.23264 -0.27257 0.23403 -0.2875 0.23125 C -0.2908 0.23056 -0.29896 0.22106 -0.30156 0.21667 C -0.31025 0.20255 -0.31684 0.1875 -0.325 0.17292 C -0.32656 0.16227 -0.32986 0.15278 -0.33438 0.14375 C -0.3349 0.1375 -0.33472 0.13102 -0.33594 0.125 C -0.33646 0.12269 -0.33889 0.1213 -0.33906 0.11875 C -0.34028 0.09398 -0.33716 0.08056 -0.32344 0.06667 C -0.3191 0.05231 -0.31181 0.03565 -0.30469 0.02292 C -0.29514 0.00602 -0.29896 0.01944 -0.29219 0.00417 C -0.29045 0.00023 -0.28959 -0.00463 -0.2875 -0.00833 C -0.2849 -0.01296 -0.27813 -0.02083 -0.27813 -0.02083 C -0.27344 -0.03935 -0.26441 -0.04329 -0.25469 -0.05625 " pathEditMode="relative" ptsTypes="fffffffffffffffffffffffffffffffffffff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C 0.00816 0.00556 0.01163 0.00486 -0.00468 0.0125 C -0.01632 0.01806 -0.03611 0.01783 -0.04687 0.01875 C -0.07187 0.01806 -0.09687 0.01806 -0.12187 0.01667 C -0.12778 0.01644 -0.14045 0.00486 -0.14687 0.00209 C -0.15521 -0.00902 -0.16059 -0.02338 -0.17031 -0.03333 C -0.175 -0.03819 -0.18437 -0.04791 -0.18437 -0.04791 C -0.19444 -0.07014 -0.21198 -0.08518 -0.225 -0.10416 C -0.23055 -0.11203 -0.23646 -0.1199 -0.24062 -0.12916 C -0.24427 -0.13727 -0.24514 -0.14768 -0.25 -0.15416 C -0.25468 -0.16041 -0.25937 -0.16666 -0.26406 -0.17291 C -0.27465 -0.18703 -0.28524 -0.2 -0.29531 -0.21458 C -0.29826 -0.21898 -0.30156 -0.22291 -0.30468 -0.22708 C -0.30625 -0.22916 -0.30937 -0.23333 -0.30937 -0.23333 C -0.31232 -0.2449 -0.32066 -0.25 -0.325 -0.26041 C -0.32795 -0.26736 -0.33003 -0.27615 -0.33281 -0.28333 C -0.3335 -0.28518 -0.33316 -0.28796 -0.33437 -0.28958 C -0.33802 -0.29444 -0.34323 -0.29722 -0.34687 -0.30208 C -0.34861 -0.30879 -0.35139 -0.31412 -0.35312 -0.32083 C -0.34965 -0.37662 -0.33732 -0.34745 -0.27656 -0.34375 C -0.27153 -0.33703 -0.26875 -0.32361 -0.26093 -0.32083 C -0.25694 -0.31944 -0.2526 -0.31944 -0.24843 -0.31875 C -0.24218 -0.31597 -0.23628 -0.3125 -0.22968 -0.3125 " pathEditMode="relative" ptsTypes="ffffffffffffffffffffff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4.44444E-6 C -0.11893 -0.00185 -0.12084 0.04074 -0.16094 -0.03958 C -0.16407 -0.06481 -0.16424 -0.09028 -0.17032 -0.11458 C -0.16841 -0.12731 -0.16442 -0.13773 -0.16094 -0.15 C -0.15904 -0.16528 -0.15747 -0.1794 -0.14532 -0.18333 C -0.13265 -0.19352 -0.12709 -0.19861 -0.11719 -0.21458 C -0.1132 -0.22106 -0.1106 -0.23032 -0.10469 -0.23333 C -0.09966 -0.23588 -0.09428 -0.23611 -0.08907 -0.2375 C -0.08456 -0.24097 -0.08126 -0.24699 -0.07657 -0.25 C -0.0606 -0.25972 -0.04584 -0.25718 -0.02813 -0.25833 C -0.01772 -0.25764 -0.00122 -0.26898 0.00312 -0.25625 C 0.03749 -0.15764 0.00989 -0.19722 -0.00157 -0.16667 C -0.00591 -0.15509 -0.00018 -0.14028 -0.01094 -0.13542 C -0.01285 -0.12014 -0.01702 -0.10949 -0.02657 -0.1 C -0.03438 -0.11389 -0.03438 -0.12801 -0.03907 -0.14375 C -0.04046 -0.1669 -0.04324 -0.19745 -0.03907 -0.21875 C -0.03785 -0.22546 -0.03178 -0.22847 -0.02813 -0.23333 C -0.01806 -0.24676 -0.02397 -0.24306 -0.01094 -0.24583 C 0.00069 -0.25741 0.00781 -0.25833 0.02187 -0.26458 C 0.03142 -0.27407 0.04079 -0.28032 0.05156 -0.2875 C 0.05346 -0.28889 0.05433 -0.29213 0.05624 -0.29375 C 0.05937 -0.29653 0.07638 -0.31065 0.07968 -0.3125 C 0.08871 -0.31759 0.10937 -0.32778 0.12187 -0.33333 C 0.13541 -0.33194 0.14912 -0.33241 0.16249 -0.32917 C 0.16406 -0.3287 0.16406 -0.32292 0.16406 -0.32292 " pathEditMode="relative" ptsTypes="ffffffffffffffffffffffffA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C -0.00156 0.01042 -0.00156 0.01528 -0.00937 0.01875 C -0.01562 0.01806 -0.02205 0.01922 -0.02812 0.01667 C -0.02969 0.01598 -0.02969 0.0125 -0.02969 0.01042 C -0.02969 -0.00416 -0.03038 -0.01898 -0.02812 -0.03333 C -0.025 -0.05277 -0.0059 -0.08796 0.00469 -0.10208 C 0.0059 -0.1037 0.00781 -0.10416 0.00938 -0.10416 C 0.03802 -0.10625 0.06667 -0.10694 0.09531 -0.10833 C 0.10781 -0.11041 0.12049 -0.11319 0.13281 -0.11666 C 0.13906 -0.11852 0.15156 -0.12291 0.15156 -0.12291 C 0.16198 -0.12222 0.17257 -0.12361 0.18281 -0.12083 C 0.19045 -0.11875 0.19688 -0.09583 0.19688 -0.09583 C 0.19878 -0.08564 0.20191 -0.07731 0.20625 -0.06875 C 0.20816 -0.05555 0.2099 -0.04907 0.20625 -0.03333 C 0.20486 -0.02777 0.19531 -0.02129 0.19219 -0.01875 C 0.17361 -0.00324 0.14688 -0.00439 0.12656 -0.00208 C 0.12344 -0.00277 0.1191 -0.00092 0.11719 -0.00416 C 0.11458 -0.00856 0.11667 -0.01551 0.11563 -0.02083 C 0.1151 -0.02384 0.11354 -0.02639 0.1125 -0.02916 C 0.11354 -0.06365 0.11094 -0.0875 0.12188 -0.11666 C 0.12413 -0.13194 0.12708 -0.13055 0.13594 -0.13958 C 0.15486 -0.15856 0.1776 -0.15578 0.20156 -0.15833 C 0.22552 -0.15625 0.24983 -0.15856 0.27344 -0.15208 C 0.27726 -0.15092 0.27778 -0.14282 0.27813 -0.1375 C 0.27882 -0.12291 0.27743 -0.10833 0.27656 -0.09375 C 0.275 -0.06736 0.25365 -0.05254 0.23906 -0.03958 C 0.23663 -0.04953 0.23142 -0.05694 0.22813 -0.06666 C 0.22413 -0.07847 0.22101 -0.09166 0.21875 -0.10416 C 0.21927 -0.12083 0.21788 -0.13773 0.22031 -0.15416 C 0.22431 -0.18171 0.24809 -0.20532 0.26719 -0.21041 C 0.29826 -0.23102 0.33299 -0.23541 0.36719 -0.23958 C 0.38264 -0.23541 0.37882 -0.24004 0.37326 -0.20208 C 0.37188 -0.19097 0.36024 -0.18865 0.35469 -0.18333 C 0.35295 -0.18171 0.35208 -0.17801 0.35 -0.17708 C 0.34601 -0.17523 0.34167 -0.17569 0.3375 -0.175 C 0.31806 -0.17708 0.3191 -0.1743 0.30938 -0.19166 C 0.30885 -0.19514 0.30781 -0.19861 0.30781 -0.20208 C 0.30781 -0.22152 0.30747 -0.2412 0.30938 -0.26041 C 0.30972 -0.26342 0.31285 -0.26412 0.31406 -0.26666 C 0.31597 -0.2706 0.31667 -0.27546 0.31875 -0.27916 C 0.32292 -0.28657 0.32934 -0.2912 0.33438 -0.29791 C 0.3434 -0.30995 0.33681 -0.31273 0.35156 -0.31666 C 0.36042 -0.32453 0.35451 -0.32014 0.37031 -0.32708 C 0.37188 -0.32777 0.375 -0.32916 0.375 -0.32916 C 0.37708 -0.33125 0.37934 -0.33287 0.38125 -0.33541 C 0.38264 -0.33727 0.38524 -0.33935 0.38438 -0.34166 C 0.38368 -0.34352 0.37969 -0.33958 0.37969 -0.33958 " pathEditMode="relative" ptsTypes="ffffffffffffffffffffffffffffffffffffffffffffffA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139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StartSoft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Енотик</dc:creator>
  <cp:lastModifiedBy>Енотик</cp:lastModifiedBy>
  <cp:revision>19</cp:revision>
  <dcterms:created xsi:type="dcterms:W3CDTF">2018-01-30T13:39:19Z</dcterms:created>
  <dcterms:modified xsi:type="dcterms:W3CDTF">2018-01-31T16:46:35Z</dcterms:modified>
</cp:coreProperties>
</file>