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5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27C87CA-9D7C-45D6-8636-20B3F1E41D32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D939F8F-DEF9-4CB9-AB6D-FC4EC30CEE9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2159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87CA-9D7C-45D6-8636-20B3F1E41D32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9F8F-DEF9-4CB9-AB6D-FC4EC30CE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888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87CA-9D7C-45D6-8636-20B3F1E41D32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9F8F-DEF9-4CB9-AB6D-FC4EC30CE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270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87CA-9D7C-45D6-8636-20B3F1E41D32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9F8F-DEF9-4CB9-AB6D-FC4EC30CE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011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87CA-9D7C-45D6-8636-20B3F1E41D32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9F8F-DEF9-4CB9-AB6D-FC4EC30CEE9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2408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87CA-9D7C-45D6-8636-20B3F1E41D32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9F8F-DEF9-4CB9-AB6D-FC4EC30CE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40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87CA-9D7C-45D6-8636-20B3F1E41D32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9F8F-DEF9-4CB9-AB6D-FC4EC30CE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246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87CA-9D7C-45D6-8636-20B3F1E41D32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9F8F-DEF9-4CB9-AB6D-FC4EC30CE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06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87CA-9D7C-45D6-8636-20B3F1E41D32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9F8F-DEF9-4CB9-AB6D-FC4EC30CE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473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87CA-9D7C-45D6-8636-20B3F1E41D32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9F8F-DEF9-4CB9-AB6D-FC4EC30CE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999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C87CA-9D7C-45D6-8636-20B3F1E41D32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9F8F-DEF9-4CB9-AB6D-FC4EC30CE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871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627C87CA-9D7C-45D6-8636-20B3F1E41D32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FD939F8F-DEF9-4CB9-AB6D-FC4EC30CE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426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8536" y="-1297577"/>
            <a:ext cx="9718403" cy="526868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1800" cap="none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cap="none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cap="none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cap="none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cap="none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cap="none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cap="none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cap="none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cap="none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cap="none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cap="none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cap="none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cap="none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cap="none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cap="none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cap="none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cap="none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cap="none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cap="none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cap="none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cap="none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cap="none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cap="none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cap="none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cap="none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cap="none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cap="none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cap="none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cap="none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cap="none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cap="none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cap="none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1800" cap="none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en-US" sz="1800" cap="none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700" cap="none" dirty="0" smtClean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ГКУ </a:t>
            </a:r>
            <a:r>
              <a:rPr lang="ru-RU" sz="2700" cap="none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города Москвы Центр содействия семейному воспитанию «Центральный» </a:t>
            </a:r>
            <a:br>
              <a:rPr lang="ru-RU" sz="2700" cap="none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700" cap="none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Департамента труда и социальной защиты населения города Москвы</a:t>
            </a:r>
            <a:r>
              <a:rPr lang="ru-RU" sz="1800" cap="none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cap="none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76548" y="3439886"/>
            <a:ext cx="8700841" cy="182880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 психолого-педагогической реабилитации детей с нарушением интеллекта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37" y="4297895"/>
            <a:ext cx="2743206" cy="204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8537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5760" y="505098"/>
            <a:ext cx="89528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занятия</a:t>
            </a:r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5760" y="1151429"/>
            <a:ext cx="1103376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Приветствие (часто – </a:t>
            </a:r>
            <a:r>
              <a:rPr lang="ru-RU" sz="32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свечка+песня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Ритмические игры с кульминацией («Шалтай-Болтай», «Из-за леса»)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Сенсорно-эмоциональные игры («Шла большая черепаха», «Щипай»)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 игры с ожиданием («Волшебный мешочек»)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подражание («У Авдотьи», «У оленя дом большой»)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взаимодействие («Гуси и волки», «На болоте старый пень»)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Ритуал окончания круга (свечка/песня/«Молодцы»)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675" y="287383"/>
            <a:ext cx="2473234" cy="146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2073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469" y="71979"/>
            <a:ext cx="9936480" cy="637018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66057" y="452846"/>
            <a:ext cx="58675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8675" y="1099177"/>
            <a:ext cx="8046719" cy="312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496" lvl="0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выражения собственных чувств, умений, навыков, формирует представления о себе и мире, обучение взаимодействия в социуме.</a:t>
            </a:r>
          </a:p>
          <a:p>
            <a:pPr marL="539496" lvl="0" indent="-457200">
              <a:spcBef>
                <a:spcPts val="600"/>
              </a:spcBef>
              <a:buClr>
                <a:srgbClr val="3891A7"/>
              </a:buClr>
              <a:buSzPct val="80000"/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Ведущая 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ребенка в 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дошкольном возрасте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5263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1433" y="509843"/>
            <a:ext cx="74103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игрового взаимодействия</a:t>
            </a:r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5760" y="1156174"/>
            <a:ext cx="879565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Формирование чувства безопасности и доверия у детей в отношениях со взрослым: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эмоционального контакта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ориентация взрослого на знаки и сигналы, идущие от ребенка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на ориентацию для ребенка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ребенка о своих действиях и о том, что происходит с ребенком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альтернатива для выбора и возможность закончить значимое для ребенка действие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70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3177" y="418011"/>
            <a:ext cx="855181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Дать ребенку самому выстраивать дистанцию с миром. Умение ждать: не подменять своей активностью активность ребенка.</a:t>
            </a:r>
          </a:p>
          <a:p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Игра начинается в зоне комфорта и переходит в развивающую зону, но педагог следит за переносимостью напряжения, чтобы ребенок не оказался в </a:t>
            </a:r>
            <a:r>
              <a:rPr lang="ru-RU" sz="32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стрессогенной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зоне – в результате развивается устойчивость к напряжению.</a:t>
            </a:r>
          </a:p>
          <a:p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Развитие внимания, восприятия, речи через игру. Создание базы для произвольного поведения.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6963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5788" y="509843"/>
            <a:ext cx="69198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игрового взаимодействия</a:t>
            </a:r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5787" y="1221939"/>
            <a:ext cx="915364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наблюдать за ребенком и анализировать полученную информацию, быть чутким по отношению к ребенку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Ориентироваться в этапах развития эмоционального контакта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Ориентироваться в игровых эпохах, которые последовательно проходит ребенок в своем развитии. Уметь подбирать игры, соответствующие возможностям ребенка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1735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1239" y="527259"/>
            <a:ext cx="99872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Стадии развития эмоционального контакта в игре</a:t>
            </a:r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7646" y="1497874"/>
            <a:ext cx="8229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Комфорт от присутствия друг друга.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Собственная активность ребенка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Инициатива в общении от ребенка и получение удовольствия.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«творческая» игра.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чужим эмоциям и переживаниям, сравнение.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Приспособление своего поведения к поведению других детей в группе.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225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093" y="475008"/>
            <a:ext cx="42130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игровых занятий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0092" y="1059783"/>
            <a:ext cx="1042982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Сенсорные игры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Ритмичные игры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освоение пространства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взаимодействие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ожиданием и напряжением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 игры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</a:t>
            </a:r>
            <a:r>
              <a:rPr lang="ru-RU" sz="32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самовосприятие</a:t>
            </a:r>
            <a:endParaRPr lang="ru-RU" sz="3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Сюжетные и ролевые игры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по правилам ( настольные и подвижные игры)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Фольклорные игры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5851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9303" y="444137"/>
            <a:ext cx="87346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игрового занятия «Круг»</a:t>
            </a:r>
            <a:b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3962" y="226423"/>
            <a:ext cx="3863711" cy="223566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70262" y="1001486"/>
            <a:ext cx="10537371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ритмически организованное занятие, 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направленное на привлечение внимания детей 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 к другу и участие в общей деятельности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механизм – эмоциональное заражение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Полуструктурированная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среда: структуру обеспечивают ритм и игровые интересы детей (игры повторяются), правила появляются постепенно (не мешать другим, не шуметь, ждать своей очереди, не вставать, участвовать в игре), есть пространственные ориентиры (стулья/подушки, положение лицом в круг)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Предполагается равноправие участников (ведущий наравне со всеми, педагоги как помощники или «дети», задающие образец поведения и действия)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660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0630" y="440174"/>
            <a:ext cx="31445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занятия</a:t>
            </a:r>
            <a:endParaRPr lang="ru-RU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1293" y="1377018"/>
            <a:ext cx="856337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внимания (обратить внимание друг на друга и на общий процесс, переключиться с одной игры на другую)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переживание эмоционально насыщенных игровых событий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подражания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умения ждать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выбора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331" y="3871827"/>
            <a:ext cx="4397830" cy="271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1145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323</TotalTime>
  <Words>510</Words>
  <Application>Microsoft Office PowerPoint</Application>
  <PresentationFormat>Широкоэкранный</PresentationFormat>
  <Paragraphs>59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Corbel</vt:lpstr>
      <vt:lpstr>Times New Roman</vt:lpstr>
      <vt:lpstr>Wingdings</vt:lpstr>
      <vt:lpstr>Базис</vt:lpstr>
      <vt:lpstr>                 ГКУ города Москвы Центр содействия семейному воспитанию «Центральный»  Департамента труда и социальной защиты населения города Москвы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ГКУ города Москвы Центр содействия семейному воспитанию «Центральный»  Департамента труда и социальной защиты населения города Москвы </dc:title>
  <dc:creator>ESI</dc:creator>
  <cp:lastModifiedBy>ECI-4</cp:lastModifiedBy>
  <cp:revision>28</cp:revision>
  <dcterms:created xsi:type="dcterms:W3CDTF">2016-10-19T12:21:14Z</dcterms:created>
  <dcterms:modified xsi:type="dcterms:W3CDTF">2018-01-31T11:13:29Z</dcterms:modified>
</cp:coreProperties>
</file>