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F367D00-DC34-42FF-A50A-C7BB644F673D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0D5E8F2-7989-4BAB-8939-1D1FADFD250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2571744"/>
            <a:ext cx="4786346" cy="4286256"/>
          </a:xfrm>
        </p:spPr>
        <p:txBody>
          <a:bodyPr anchor="t"/>
          <a:lstStyle/>
          <a:p>
            <a:r>
              <a:rPr lang="ru-RU" dirty="0" smtClean="0">
                <a:solidFill>
                  <a:schemeClr val="bg1"/>
                </a:solidFill>
              </a:rPr>
              <a:t>      </a:t>
            </a:r>
            <a:r>
              <a:rPr lang="ru-RU" sz="2000" dirty="0" err="1" smtClean="0">
                <a:solidFill>
                  <a:schemeClr val="bg1"/>
                </a:solidFill>
              </a:rPr>
              <a:t>Слипаченко</a:t>
            </a:r>
            <a:r>
              <a:rPr lang="ru-RU" sz="2000" dirty="0" smtClean="0">
                <a:solidFill>
                  <a:schemeClr val="bg1"/>
                </a:solidFill>
              </a:rPr>
              <a:t> Г.М (1958-2007 гг.). Окончил </a:t>
            </a:r>
            <a:r>
              <a:rPr lang="ru-RU" sz="2000" dirty="0" err="1" smtClean="0">
                <a:solidFill>
                  <a:schemeClr val="bg1"/>
                </a:solidFill>
              </a:rPr>
              <a:t>Ореховскую</a:t>
            </a:r>
            <a:r>
              <a:rPr lang="ru-RU" sz="2000" dirty="0" smtClean="0">
                <a:solidFill>
                  <a:schemeClr val="bg1"/>
                </a:solidFill>
              </a:rPr>
              <a:t> среднюю школу, в 1979 </a:t>
            </a:r>
            <a:r>
              <a:rPr lang="ru-RU" sz="2000" dirty="0" err="1" smtClean="0">
                <a:solidFill>
                  <a:schemeClr val="bg1"/>
                </a:solidFill>
              </a:rPr>
              <a:t>году-Омское</a:t>
            </a:r>
            <a:r>
              <a:rPr lang="ru-RU" sz="2000" dirty="0" smtClean="0">
                <a:solidFill>
                  <a:schemeClr val="bg1"/>
                </a:solidFill>
              </a:rPr>
              <a:t> общевойсковое командное училище. Проходил службу в 56-ой Омской стрелковой дивизии, затем  в особом отделе по Красноярскому гарнизону, участвовал в ликвидации аварии на Чернобыльской АЭС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85728"/>
            <a:ext cx="8305800" cy="171451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Ими гордится школа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фото\IMG_20171106_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2714644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Бурлинская</a:t>
            </a:r>
            <a:r>
              <a:rPr lang="ru-RU" dirty="0" smtClean="0"/>
              <a:t> газета №69 0т 08.09.2010 г.;</a:t>
            </a:r>
          </a:p>
          <a:p>
            <a:r>
              <a:rPr lang="ru-RU" dirty="0" smtClean="0"/>
              <a:t>Воспоминания односельчан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Источники: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Воины - интернационалисты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E:\фото\IMG_20171106_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28216"/>
            <a:ext cx="2571768" cy="35920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29190" y="1857364"/>
            <a:ext cx="36433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Комышан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Ю.Н- родился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30 апреля 1962 г. Окончил школу в 1980 г. Служба в рядах СА с ноября 1980 по октябрь 1982. Принимал участие в боевых действиях в Афганистане с мая 1981г. по октябрь 1982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Воины - интернационалисты</a:t>
            </a:r>
            <a:endParaRPr lang="ru-RU" dirty="0"/>
          </a:p>
        </p:txBody>
      </p:sp>
      <p:pic>
        <p:nvPicPr>
          <p:cNvPr id="3074" name="Picture 2" descr="E:\фото\1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33016"/>
            <a:ext cx="3214710" cy="35539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43438" y="2690336"/>
            <a:ext cx="3571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Поленчук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А.А. родился  30 июня  1967 г. Окончил школу в 1984 г. Служба в рядах СА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ября 1985 по октябрь 1987. Принимал участие в боевых действиях в Афганистане с февраля  1986г. по октябрь 1987 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FF0000"/>
                </a:solidFill>
              </a:rPr>
              <a:t>частники локальных войн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E:\фото\IMG_20171106_0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85060"/>
            <a:ext cx="2714644" cy="33299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71934" y="2413338"/>
            <a:ext cx="40719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Веселкин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А.В - родился в 1976 г. Окончил неполную среднюю школу в 1991 году. Проходил службу в  РА с июня 1994 по декабрь 1995 г. Принимал участие в обезвреживании незаконных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бандформирований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территории Чеченской республики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428604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Участники локальных войн</a:t>
            </a:r>
            <a:endParaRPr lang="ru-RU" dirty="0"/>
          </a:p>
        </p:txBody>
      </p:sp>
      <p:pic>
        <p:nvPicPr>
          <p:cNvPr id="5122" name="Picture 2" descr="E:\фото\1234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30780"/>
            <a:ext cx="3000396" cy="385574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7686" y="2357430"/>
            <a:ext cx="407196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Комышан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В.П.  - родился в 1976 г. Окончил среднюю школу в 1993 году. Проходил службу в  РА с июня 1994 по январь 1996 г. Принимал участие в обезвреживании незаконных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бандформирований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 территории Чеченской республики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Участники локальных войн</a:t>
            </a:r>
            <a:endParaRPr lang="ru-RU" dirty="0"/>
          </a:p>
        </p:txBody>
      </p:sp>
      <p:pic>
        <p:nvPicPr>
          <p:cNvPr id="6146" name="Picture 2" descr="E:\фото\IMG_20171106_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524000"/>
            <a:ext cx="3143271" cy="4572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429124" y="2551837"/>
            <a:ext cx="421484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Кишканов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А.И.  - родился в 1980 г. Окончил  неполную среднюю школу в 1995 году. Проходил службу в  РА с мая 1998 по февраль 2000 г. Принимал участие в обезвреживании незаконных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бандформирований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территории Чеченской республики</a:t>
            </a:r>
            <a:r>
              <a:rPr lang="ru-RU" dirty="0" smtClean="0"/>
              <a:t>. Награжден медалью </a:t>
            </a:r>
            <a:r>
              <a:rPr lang="ru-RU" dirty="0"/>
              <a:t>С</a:t>
            </a:r>
            <a:r>
              <a:rPr lang="ru-RU" dirty="0" smtClean="0"/>
              <a:t>уворова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Участники локальных войн</a:t>
            </a:r>
            <a:endParaRPr lang="ru-RU" dirty="0"/>
          </a:p>
        </p:txBody>
      </p:sp>
      <p:pic>
        <p:nvPicPr>
          <p:cNvPr id="19458" name="Picture 2" descr="E:\фото\121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71678"/>
            <a:ext cx="2474976" cy="37128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2274838"/>
            <a:ext cx="4286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Лукьяненко В.В.   - родился в 1980 г. Окончил  среднюю школу в 1997 году. Проходил службу в  РА с мая 1998 по февраль 2000 г. Принимал участие в обезвреживании незаконных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бандформирований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территории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Северного Кавказа</a:t>
            </a:r>
            <a:r>
              <a:rPr lang="ru-RU" sz="2000" dirty="0" smtClean="0"/>
              <a:t>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Участники локальных войн</a:t>
            </a:r>
            <a:endParaRPr lang="ru-RU" dirty="0"/>
          </a:p>
        </p:txBody>
      </p:sp>
      <p:pic>
        <p:nvPicPr>
          <p:cNvPr id="4" name="Содержимое 3" descr="Алексей Сутормин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14348" y="1857364"/>
            <a:ext cx="3500462" cy="38576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000628" y="2413338"/>
            <a:ext cx="350046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Сутормин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А.П.   - родился в 1978 г. Окончил  среднюю школу в 1995 году.  Принимал участие в обезвреживании незаконных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бандформирований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территории Северного Кавказа. Проходил службу по контракту на границе с Украиной.</a:t>
            </a:r>
            <a:r>
              <a:rPr lang="ru-RU" sz="2000" dirty="0" smtClean="0"/>
              <a:t>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Участники локальных войн</a:t>
            </a:r>
            <a:endParaRPr lang="ru-RU" dirty="0"/>
          </a:p>
        </p:txBody>
      </p:sp>
      <p:pic>
        <p:nvPicPr>
          <p:cNvPr id="21506" name="Picture 2" descr="E:\фото\12345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66772"/>
            <a:ext cx="3143272" cy="28864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57752" y="2551837"/>
            <a:ext cx="35004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Лущик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С.А.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- родился в 1979 г. Окончил   среднюю школу в 1996 году. , затем Тюменское высшее инженерно-командное училище. С 2001 года офицер РА. Проходит службу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СибВо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Принимал участие в обезвреживании незаконных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бандформирований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территории Северного Кавказа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404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Ими гордится школа</vt:lpstr>
      <vt:lpstr>Воины - интернационалисты</vt:lpstr>
      <vt:lpstr>Воины - интернационалисты</vt:lpstr>
      <vt:lpstr>Участники локальных войн</vt:lpstr>
      <vt:lpstr>Участники локальных войн</vt:lpstr>
      <vt:lpstr>Участники локальных войн</vt:lpstr>
      <vt:lpstr>Участники локальных войн</vt:lpstr>
      <vt:lpstr>Участники локальных войн</vt:lpstr>
      <vt:lpstr>Участники локальных войн</vt:lpstr>
      <vt:lpstr>                 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Ими гордится школа</dc:title>
  <dc:creator>User</dc:creator>
  <cp:lastModifiedBy>User</cp:lastModifiedBy>
  <cp:revision>8</cp:revision>
  <dcterms:created xsi:type="dcterms:W3CDTF">2017-11-06T09:32:18Z</dcterms:created>
  <dcterms:modified xsi:type="dcterms:W3CDTF">2017-11-06T10:49:42Z</dcterms:modified>
</cp:coreProperties>
</file>