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80" r:id="rId1"/>
  </p:sldMasterIdLst>
  <p:sldIdLst>
    <p:sldId id="265" r:id="rId2"/>
    <p:sldId id="268" r:id="rId3"/>
    <p:sldId id="266" r:id="rId4"/>
    <p:sldId id="267" r:id="rId5"/>
    <p:sldId id="259" r:id="rId6"/>
    <p:sldId id="269" r:id="rId7"/>
    <p:sldId id="270" r:id="rId8"/>
    <p:sldId id="271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67" autoAdjust="0"/>
  </p:normalViewPr>
  <p:slideViewPr>
    <p:cSldViewPr>
      <p:cViewPr varScale="1">
        <p:scale>
          <a:sx n="71" d="100"/>
          <a:sy n="71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94F177-8DA6-44F1-8BFD-4E254CA4369C}" type="datetimeFigureOut">
              <a:rPr lang="ru-RU" smtClean="0"/>
              <a:pPr/>
              <a:t>09.12.2014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EF614C0-B525-45F4-9FF1-0490CA54E6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7620" y="476672"/>
            <a:ext cx="52863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Опыт работы по взаимодействию с семьями воспитанников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Гриценко Татьяны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Николаевны</a:t>
            </a:r>
            <a:endParaRPr lang="ru-RU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атя\Desktop\Новая папка\IMG_20141201_074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2664296" cy="331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79512" y="-26803"/>
            <a:ext cx="6215074" cy="658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имеют право и обязаны воспитывать своих детей.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несут ответственность за воспитание и развитие своих детей. Они обязаны заботиться о здоровье, физическом, психическом, духовном и нравственном развитии своих детей.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имеют преимущественное право на воспитание своих детей перед всеми другими лицами».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«Семейный кодекс РФ»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63. Права и обязанности родителей по воспитанию и образованию детей</a:t>
            </a:r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9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928926" y="785795"/>
            <a:ext cx="621507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28926" y="324130"/>
            <a:ext cx="2870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>
            <a:stCxn id="1027" idx="1"/>
          </p:cNvCxnSpPr>
          <p:nvPr/>
        </p:nvCxnSpPr>
        <p:spPr>
          <a:xfrm flipH="1">
            <a:off x="1331640" y="1155127"/>
            <a:ext cx="1597286" cy="1769817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329959" y="1239203"/>
            <a:ext cx="34006" cy="370196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824195" y="1155126"/>
            <a:ext cx="1844149" cy="1553794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38666" y="2976990"/>
            <a:ext cx="29324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Повышение активности</a:t>
            </a:r>
          </a:p>
          <a:p>
            <a:pPr algn="ctr"/>
            <a:r>
              <a:rPr lang="ru-RU" b="1" dirty="0" smtClean="0"/>
              <a:t> родителей,</a:t>
            </a:r>
          </a:p>
          <a:p>
            <a:pPr algn="ctr"/>
            <a:r>
              <a:rPr lang="ru-RU" b="1" dirty="0" smtClean="0"/>
              <a:t>Привлечение</a:t>
            </a:r>
          </a:p>
          <a:p>
            <a:pPr algn="ctr"/>
            <a:r>
              <a:rPr lang="ru-RU" b="1" dirty="0" smtClean="0"/>
              <a:t> к сотрудничеству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90503" y="5058041"/>
            <a:ext cx="3604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Информационная поддержка </a:t>
            </a:r>
          </a:p>
          <a:p>
            <a:pPr algn="ctr"/>
            <a:r>
              <a:rPr lang="ru-RU" b="1" dirty="0" smtClean="0"/>
              <a:t>родительского выбора в</a:t>
            </a:r>
          </a:p>
          <a:p>
            <a:pPr algn="ctr"/>
            <a:r>
              <a:rPr lang="ru-RU" b="1" dirty="0" smtClean="0"/>
              <a:t> воспитании и развитии 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173463" y="2976990"/>
            <a:ext cx="28941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Содействие созданию</a:t>
            </a:r>
          </a:p>
          <a:p>
            <a:pPr algn="ctr"/>
            <a:r>
              <a:rPr lang="ru-RU" b="1" dirty="0" smtClean="0"/>
              <a:t> условий для развития </a:t>
            </a:r>
          </a:p>
          <a:p>
            <a:pPr algn="ctr"/>
            <a:r>
              <a:rPr lang="ru-RU" b="1" dirty="0" smtClean="0"/>
              <a:t>способностей детей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928926" y="785795"/>
            <a:ext cx="621507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04664"/>
            <a:ext cx="6858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Активные формы работы с семьей: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Круглые столы».</a:t>
            </a: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Дискуссии,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практикумы.</a:t>
            </a: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Психологические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тренинги общения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Участие в конкурсах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Тематические праздники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Участие в занятиях, досугах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Вовлечение в проектную деятельность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Видео и фотоотчеты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Информационные буклеты</a:t>
            </a: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я\Desktop\осенние поделки\getImage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7510"/>
            <a:ext cx="3096344" cy="206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атя\Desktop\осенние поделки\getImage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7510"/>
            <a:ext cx="2911872" cy="193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атя\Desktop\осенние поделки\getImage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88840"/>
            <a:ext cx="3271912" cy="217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Катя\Desktop\осенние поделки\getImage (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74" y="4005064"/>
            <a:ext cx="3199904" cy="212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Катя\Desktop\осенние поделки\getImage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852936"/>
            <a:ext cx="2359371" cy="354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тя\Desktop\осенние поделки\getImage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312368" cy="246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атя\Desktop\осенние поделки\getImage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12776"/>
            <a:ext cx="3199904" cy="239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атя\Desktop\осенние поделки\getImage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56992"/>
            <a:ext cx="3199904" cy="239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Катя\Desktop\осенние поделки\getImage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2544316" cy="323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58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тя\Desktop\осенние поделки\getImage (1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3847976" cy="288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атя\Desktop\осенние поделки\getImage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548680"/>
            <a:ext cx="4352032" cy="326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29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тя\Desktop\осенние поделки\getImage (1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548680"/>
            <a:ext cx="2623840" cy="196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Катя\Desktop\осенние поделки\getImage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5497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атя\Desktop\осенние поделки\getImage (1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3214886" cy="234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Катя\Desktop\осенние поделки\getImage (1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72" y="4123529"/>
            <a:ext cx="3127896" cy="234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Катя\Desktop\осенние поделки\getImage (12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601" y="3933056"/>
            <a:ext cx="3528566" cy="229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5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428604"/>
            <a:ext cx="814393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внимание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162</TotalTime>
  <Words>145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Катя</cp:lastModifiedBy>
  <cp:revision>21</cp:revision>
  <dcterms:created xsi:type="dcterms:W3CDTF">2013-02-11T11:44:45Z</dcterms:created>
  <dcterms:modified xsi:type="dcterms:W3CDTF">2014-12-09T13:46:30Z</dcterms:modified>
</cp:coreProperties>
</file>