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0" r:id="rId3"/>
    <p:sldId id="274" r:id="rId4"/>
    <p:sldId id="271" r:id="rId5"/>
    <p:sldId id="275" r:id="rId6"/>
    <p:sldId id="276" r:id="rId7"/>
    <p:sldId id="264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E6D8CE-9607-4B98-94BF-02DE88277CC7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0"/>
      <dgm:spPr/>
    </dgm:pt>
    <dgm:pt modelId="{C162D135-9261-47D1-849D-C043C5B1D9C2}" type="pres">
      <dgm:prSet presAssocID="{9DE6D8CE-9607-4B98-94BF-02DE88277CC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8EB2D007-12B8-40E0-87A6-377B2A27B297}" type="presOf" srcId="{9DE6D8CE-9607-4B98-94BF-02DE88277CC7}" destId="{C162D135-9261-47D1-849D-C043C5B1D9C2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nsportal.ru/deganova-vera-viktorovn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skiy-fon-dlya-prezentacii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223" y="116632"/>
            <a:ext cx="8936401" cy="672848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4900" dirty="0" smtClean="0">
                <a:latin typeface="Monotype Corsiva" pitchFamily="66" charset="0"/>
              </a:rPr>
              <a:t/>
            </a:r>
            <a:br>
              <a:rPr lang="ru-RU" sz="4900" dirty="0" smtClean="0">
                <a:latin typeface="Monotype Corsiva" pitchFamily="66" charset="0"/>
              </a:rPr>
            </a:br>
            <a:r>
              <a:rPr lang="ru-RU" sz="4900" dirty="0" smtClean="0">
                <a:latin typeface="Monotype Corsiva" pitchFamily="66" charset="0"/>
              </a:rPr>
              <a:t/>
            </a:r>
            <a:br>
              <a:rPr lang="ru-RU" sz="4900" dirty="0" smtClean="0">
                <a:latin typeface="Monotype Corsiva" pitchFamily="66" charset="0"/>
              </a:rPr>
            </a:br>
            <a:r>
              <a:rPr lang="ru-RU" sz="4900" dirty="0" smtClean="0">
                <a:solidFill>
                  <a:srgbClr val="C00000"/>
                </a:solidFill>
                <a:latin typeface="Segoe Script" pitchFamily="34" charset="0"/>
              </a:rPr>
              <a:t>Тема: </a:t>
            </a:r>
            <a:r>
              <a:rPr lang="ru-RU" sz="4900" dirty="0" smtClean="0">
                <a:solidFill>
                  <a:srgbClr val="0070C0"/>
                </a:solidFill>
                <a:latin typeface="Segoe Script" pitchFamily="34" charset="0"/>
              </a:rPr>
              <a:t>Пищеварение в ротовой полости.</a:t>
            </a:r>
            <a:r>
              <a:rPr lang="ru-RU" dirty="0" smtClean="0">
                <a:latin typeface="Segoe Script" pitchFamily="34" charset="0"/>
              </a:rPr>
              <a:t/>
            </a:r>
            <a:br>
              <a:rPr lang="ru-RU" dirty="0" smtClean="0">
                <a:latin typeface="Segoe Script" pitchFamily="34" charset="0"/>
              </a:rPr>
            </a:br>
            <a:r>
              <a:rPr lang="ru-RU" dirty="0" smtClean="0">
                <a:latin typeface="Segoe Script" pitchFamily="34" charset="0"/>
              </a:rPr>
              <a:t/>
            </a:r>
            <a:br>
              <a:rPr lang="ru-RU" dirty="0" smtClean="0">
                <a:latin typeface="Segoe Script" pitchFamily="34" charset="0"/>
              </a:rPr>
            </a:br>
            <a:r>
              <a:rPr lang="ru-RU" dirty="0" smtClean="0">
                <a:latin typeface="Segoe Script" pitchFamily="34" charset="0"/>
              </a:rPr>
              <a:t/>
            </a:r>
            <a:br>
              <a:rPr lang="ru-RU" dirty="0" smtClean="0">
                <a:latin typeface="Segoe Script" pitchFamily="34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Segoe Script" pitchFamily="34" charset="0"/>
              </a:rPr>
              <a:t>30.01.2018 год</a:t>
            </a:r>
            <a:endParaRPr lang="ru-RU" sz="2700" dirty="0">
              <a:solidFill>
                <a:srgbClr val="0070C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56176" y="4797152"/>
            <a:ext cx="2699792" cy="2181432"/>
          </a:xfrm>
        </p:spPr>
      </p:pic>
      <p:pic>
        <p:nvPicPr>
          <p:cNvPr id="8" name="Рисунок 7" descr="799px-МОБУ_-Изобильная_СОШ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59902" y="0"/>
            <a:ext cx="6484098" cy="48691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140968"/>
            <a:ext cx="5544616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53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Деганова Вера Викторовна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, </a:t>
            </a:r>
            <a: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1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Monotype Corsiva" pitchFamily="66" charset="0"/>
              </a:rPr>
              <a:t>учитель биологии </a:t>
            </a:r>
            <a:r>
              <a:rPr lang="en-US" sz="3100" dirty="0" smtClean="0">
                <a:solidFill>
                  <a:srgbClr val="0070C0"/>
                </a:solidFill>
                <a:latin typeface="Monotype Corsiva" pitchFamily="66" charset="0"/>
              </a:rPr>
              <a:t>I</a:t>
            </a:r>
            <a:r>
              <a:rPr lang="ru-RU" sz="3100" dirty="0" smtClean="0">
                <a:solidFill>
                  <a:srgbClr val="0070C0"/>
                </a:solidFill>
                <a:latin typeface="Monotype Corsiva" pitchFamily="66" charset="0"/>
              </a:rPr>
              <a:t> кв. категории,   </a:t>
            </a:r>
            <a:br>
              <a:rPr lang="ru-RU" sz="31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Monotype Corsiva" pitchFamily="66" charset="0"/>
              </a:rPr>
              <a:t>МОБУ «Изобильная СОШ»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3369403" cy="4797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ачанные файлы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34449"/>
            <a:ext cx="2699791" cy="2123551"/>
          </a:xfrm>
          <a:prstGeom prst="rect">
            <a:avLst/>
          </a:prstGeom>
        </p:spPr>
      </p:pic>
      <p:pic>
        <p:nvPicPr>
          <p:cNvPr id="4" name="Рисунок 3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66688" y="188640"/>
            <a:ext cx="2194402" cy="20162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68560" y="0"/>
            <a:ext cx="7941568" cy="4929411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48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800" dirty="0" smtClean="0">
                <a:latin typeface="Monotype Corsiva" pitchFamily="66" charset="0"/>
              </a:rPr>
              <a:t>«Мы живем в мире, где люди хорошо знают устройство автомобиля и компьютера, но плохо знают об устройстве    своего организма…» </a:t>
            </a:r>
          </a:p>
          <a:p>
            <a:pPr algn="r">
              <a:buNone/>
            </a:pPr>
            <a:r>
              <a:rPr lang="ru-RU" sz="4000" dirty="0" smtClean="0">
                <a:latin typeface="Monotype Corsiva" pitchFamily="66" charset="0"/>
              </a:rPr>
              <a:t>   </a:t>
            </a:r>
            <a:r>
              <a:rPr lang="ru-RU" dirty="0" smtClean="0">
                <a:latin typeface="Monotype Corsiva" pitchFamily="66" charset="0"/>
              </a:rPr>
              <a:t>Теодор </a:t>
            </a:r>
            <a:r>
              <a:rPr lang="ru-RU" dirty="0" err="1" smtClean="0">
                <a:latin typeface="Monotype Corsiva" pitchFamily="66" charset="0"/>
              </a:rPr>
              <a:t>Эустон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kiy-fon-dlya-prezentacii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223" y="116632"/>
            <a:ext cx="8936401" cy="6728483"/>
          </a:xfr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2976"/>
            <a:ext cx="4355976" cy="4077072"/>
          </a:xfrm>
          <a:prstGeom prst="rect">
            <a:avLst/>
          </a:prstGeom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417452" cy="3889995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254"/>
            <a:ext cx="5486197" cy="7245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>
                <a:latin typeface="Monotype Corsiva" pitchFamily="66" charset="0"/>
              </a:rPr>
              <a:t>Состав слюны</a:t>
            </a:r>
            <a:endParaRPr lang="ru-RU" u="sng" dirty="0">
              <a:latin typeface="Monotype Corsiva" pitchFamily="66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2915816" y="1772816"/>
            <a:ext cx="2880320" cy="331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Monotype Corsiva" pitchFamily="66" charset="0"/>
              </a:rPr>
              <a:t>(</a:t>
            </a:r>
            <a:r>
              <a:rPr lang="ru-RU" b="1" dirty="0" smtClean="0">
                <a:latin typeface="Monotype Corsiva" pitchFamily="66" charset="0"/>
              </a:rPr>
              <a:t>98-99%</a:t>
            </a:r>
            <a:r>
              <a:rPr lang="ru-RU" dirty="0" smtClean="0">
                <a:latin typeface="Monotype Corsiva" pitchFamily="66" charset="0"/>
              </a:rPr>
              <a:t>)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211960" y="3212976"/>
            <a:ext cx="216024" cy="1872208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2%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4283968" y="4221088"/>
            <a:ext cx="2160240" cy="720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4283968" y="5013176"/>
            <a:ext cx="1584176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283968" y="4941168"/>
            <a:ext cx="18722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051720" y="3068960"/>
            <a:ext cx="18722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55576" y="2708920"/>
            <a:ext cx="144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Вода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00192" y="386104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Муцин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2160" y="4653136"/>
            <a:ext cx="1579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Лизоцим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96136" y="5373216"/>
            <a:ext cx="1915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Ферменты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Старинная индийская притча «Бог при рождении каждого человека отмеряет ему такое количество пищи, которое он должен съесть. Тот, кто сделает это слишком быстро, быстрее умрёт»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image (1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653136"/>
            <a:ext cx="2340278" cy="176105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51520" y="487125"/>
            <a:ext cx="11410163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Segoe Script" pitchFamily="34" charset="0"/>
                <a:ea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1.Прочитать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текст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учебника с. 174-177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Ответить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вопрос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: почему во время еды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 рекомендуется разговаривать?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Составить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паре с другом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памятку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 гигиене зубов.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Напи</a:t>
            </a:r>
            <a:r>
              <a:rPr lang="ru-RU" sz="2400" b="1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сать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мне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сообщение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на сайт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  <a:hlinkClick r:id="rId2"/>
              </a:rPr>
              <a:t>https://nsportal.ru/deganova-vera-viktorovna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что означают в теме: «Пищеварение в ротовой полости»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цифры: 4, 6, 2, 4, 32, 6-7,7-8 ,98-99, 9000.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6" name="Рисунок 5" descr="0_b143d_62994d07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4509120"/>
            <a:ext cx="2273966" cy="2060848"/>
          </a:xfrm>
          <a:prstGeom prst="rect">
            <a:avLst/>
          </a:prstGeom>
        </p:spPr>
      </p:pic>
      <p:pic>
        <p:nvPicPr>
          <p:cNvPr id="7" name="Рисунок 6" descr="images (1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88640"/>
            <a:ext cx="2628900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kiy-fon-dlya-prezentacii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599" y="129517"/>
            <a:ext cx="8936401" cy="6728483"/>
          </a:xfrm>
        </p:spPr>
      </p:pic>
      <p:sp>
        <p:nvSpPr>
          <p:cNvPr id="5" name="TextBox 4"/>
          <p:cNvSpPr txBox="1"/>
          <p:nvPr/>
        </p:nvSpPr>
        <p:spPr>
          <a:xfrm>
            <a:off x="827584" y="2204864"/>
            <a:ext cx="67826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Script" pitchFamily="34" charset="0"/>
              </a:rPr>
              <a:t>Спасибо за урок!</a:t>
            </a:r>
            <a:endParaRPr lang="ru-RU" sz="5400" b="1" dirty="0">
              <a:solidFill>
                <a:srgbClr val="FF00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117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 Тема: Пищеварение в ротовой полости.   30.01.2018 год</vt:lpstr>
      <vt:lpstr>      Деганова Вера Викторовна,  учитель биологии I кв. категории,    МОБУ «Изобильная СОШ» </vt:lpstr>
      <vt:lpstr>Слайд 3</vt:lpstr>
      <vt:lpstr>Слайд 4</vt:lpstr>
      <vt:lpstr>Состав слюны</vt:lpstr>
      <vt:lpstr>      Старинная индийская притча «Бог при рождении каждого человека отмеряет ему такое количество пищи, которое он должен съесть. Тот, кто сделает это слишком быстро, быстрее умрёт»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16</cp:revision>
  <dcterms:modified xsi:type="dcterms:W3CDTF">2018-01-29T14:26:59Z</dcterms:modified>
</cp:coreProperties>
</file>