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2" r:id="rId5"/>
    <p:sldId id="261" r:id="rId6"/>
    <p:sldId id="260" r:id="rId7"/>
    <p:sldId id="265" r:id="rId8"/>
    <p:sldId id="264" r:id="rId9"/>
    <p:sldId id="26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Дмитрий </a:t>
            </a:r>
            <a:r>
              <a:rPr lang="ru-RU" dirty="0" err="1" smtClean="0"/>
              <a:t>Кедрин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«Осенняя песня»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Читает: ученица 4 класса МБОУ «ООШ п. Приморье»</a:t>
            </a:r>
          </a:p>
          <a:p>
            <a:r>
              <a:rPr lang="ru-RU" dirty="0" smtClean="0"/>
              <a:t>Королёва Дарья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949562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014" y="1196603"/>
            <a:ext cx="5865314" cy="4392637"/>
          </a:xfrm>
        </p:spPr>
      </p:pic>
    </p:spTree>
    <p:extLst>
      <p:ext uri="{BB962C8B-B14F-4D97-AF65-F5344CB8AC3E}">
        <p14:creationId xmlns:p14="http://schemas.microsoft.com/office/powerpoint/2010/main" val="269407256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Улетают птицы за море,</a:t>
            </a:r>
            <a:br>
              <a:rPr lang="ru-RU" sz="2000" dirty="0" smtClean="0"/>
            </a:br>
            <a:r>
              <a:rPr lang="ru-RU" sz="2000" dirty="0" smtClean="0"/>
              <a:t>Миновало время жатв, </a:t>
            </a:r>
            <a:br>
              <a:rPr lang="ru-RU" sz="2000" dirty="0" smtClean="0"/>
            </a:br>
            <a:r>
              <a:rPr lang="ru-RU" sz="2000" dirty="0" smtClean="0"/>
              <a:t>На холодном сером мраморе</a:t>
            </a:r>
            <a:br>
              <a:rPr lang="ru-RU" sz="2000" dirty="0" smtClean="0"/>
            </a:br>
            <a:r>
              <a:rPr lang="ru-RU" sz="2000" dirty="0" smtClean="0"/>
              <a:t>Листья жёлтые лежат.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420888"/>
            <a:ext cx="6087829" cy="3432987"/>
          </a:xfrm>
        </p:spPr>
      </p:pic>
    </p:spTree>
    <p:extLst>
      <p:ext uri="{BB962C8B-B14F-4D97-AF65-F5344CB8AC3E}">
        <p14:creationId xmlns:p14="http://schemas.microsoft.com/office/powerpoint/2010/main" val="158205482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002379"/>
            <a:ext cx="7077377" cy="1202485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Солнце спряталось за ситцевой</a:t>
            </a:r>
            <a:br>
              <a:rPr lang="ru-RU" sz="2000" dirty="0" smtClean="0"/>
            </a:br>
            <a:r>
              <a:rPr lang="ru-RU" sz="2000" dirty="0" err="1" smtClean="0"/>
              <a:t>Занавескою</a:t>
            </a:r>
            <a:r>
              <a:rPr lang="ru-RU" sz="2000" dirty="0" smtClean="0"/>
              <a:t> небес,</a:t>
            </a:r>
            <a:br>
              <a:rPr lang="ru-RU" sz="2000" dirty="0" smtClean="0"/>
            </a:br>
            <a:r>
              <a:rPr lang="ru-RU" sz="2000" dirty="0" smtClean="0"/>
              <a:t>Чёрно-бурою лисицею</a:t>
            </a:r>
            <a:br>
              <a:rPr lang="ru-RU" sz="2000" dirty="0" smtClean="0"/>
            </a:br>
            <a:r>
              <a:rPr lang="ru-RU" sz="2000" dirty="0" smtClean="0"/>
              <a:t>Под горой улёгся лес.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301649"/>
            <a:ext cx="5832648" cy="3719639"/>
          </a:xfrm>
        </p:spPr>
      </p:pic>
    </p:spTree>
    <p:extLst>
      <p:ext uri="{BB962C8B-B14F-4D97-AF65-F5344CB8AC3E}">
        <p14:creationId xmlns:p14="http://schemas.microsoft.com/office/powerpoint/2010/main" val="47450569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7005369" cy="1202485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По воздушной тонкой лесенке</a:t>
            </a:r>
            <a:br>
              <a:rPr lang="ru-RU" sz="2000" dirty="0" smtClean="0"/>
            </a:br>
            <a:r>
              <a:rPr lang="ru-RU" sz="2000" dirty="0" smtClean="0"/>
              <a:t>Опустился и повис</a:t>
            </a:r>
            <a:br>
              <a:rPr lang="ru-RU" sz="2000" dirty="0" smtClean="0"/>
            </a:br>
            <a:r>
              <a:rPr lang="ru-RU" sz="2000" dirty="0" smtClean="0"/>
              <a:t>Над окном – ненастья вестником</a:t>
            </a:r>
            <a:br>
              <a:rPr lang="ru-RU" sz="2000" dirty="0" smtClean="0"/>
            </a:br>
            <a:r>
              <a:rPr lang="ru-RU" sz="2000" dirty="0" smtClean="0"/>
              <a:t>Паучок – парашютист.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070" y="2348880"/>
            <a:ext cx="6439290" cy="3456384"/>
          </a:xfrm>
        </p:spPr>
      </p:pic>
    </p:spTree>
    <p:extLst>
      <p:ext uri="{BB962C8B-B14F-4D97-AF65-F5344CB8AC3E}">
        <p14:creationId xmlns:p14="http://schemas.microsoft.com/office/powerpoint/2010/main" val="164163880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7005369" cy="1202485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эту ночь по кровлям тёсаным, </a:t>
            </a:r>
            <a:br>
              <a:rPr lang="ru-RU" sz="2000" dirty="0" smtClean="0"/>
            </a:br>
            <a:r>
              <a:rPr lang="ru-RU" sz="2000" dirty="0" smtClean="0"/>
              <a:t>В трубах песню заводя,</a:t>
            </a:r>
            <a:br>
              <a:rPr lang="ru-RU" sz="2000" dirty="0" smtClean="0"/>
            </a:br>
            <a:r>
              <a:rPr lang="ru-RU" sz="2000" dirty="0" smtClean="0"/>
              <a:t>Заскребутся духи осени, </a:t>
            </a:r>
            <a:br>
              <a:rPr lang="ru-RU" sz="2000" dirty="0" smtClean="0"/>
            </a:br>
            <a:r>
              <a:rPr lang="ru-RU" sz="2000" dirty="0" smtClean="0"/>
              <a:t>Стукнут пальчики дождя.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348880"/>
            <a:ext cx="6257016" cy="3528392"/>
          </a:xfrm>
        </p:spPr>
      </p:pic>
    </p:spTree>
    <p:extLst>
      <p:ext uri="{BB962C8B-B14F-4D97-AF65-F5344CB8AC3E}">
        <p14:creationId xmlns:p14="http://schemas.microsoft.com/office/powerpoint/2010/main" val="228313794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33361" cy="1202485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сад, покрытый ржавой влагою,</a:t>
            </a:r>
            <a:br>
              <a:rPr lang="ru-RU" sz="2000" dirty="0" smtClean="0"/>
            </a:br>
            <a:r>
              <a:rPr lang="ru-RU" sz="2000" dirty="0" smtClean="0"/>
              <a:t>Завтра утром выйдешь ты</a:t>
            </a:r>
            <a:br>
              <a:rPr lang="ru-RU" sz="2000" dirty="0" smtClean="0"/>
            </a:br>
            <a:r>
              <a:rPr lang="ru-RU" sz="2000" dirty="0" smtClean="0"/>
              <a:t>И увидишь – за ночь – наголо</a:t>
            </a:r>
            <a:br>
              <a:rPr lang="ru-RU" sz="2000" dirty="0" smtClean="0"/>
            </a:br>
            <a:r>
              <a:rPr lang="ru-RU" sz="2000" dirty="0" smtClean="0"/>
              <a:t>Облетевшие цветы. 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767" y="2354208"/>
            <a:ext cx="6102577" cy="3811096"/>
          </a:xfrm>
        </p:spPr>
      </p:pic>
    </p:spTree>
    <p:extLst>
      <p:ext uri="{BB962C8B-B14F-4D97-AF65-F5344CB8AC3E}">
        <p14:creationId xmlns:p14="http://schemas.microsoft.com/office/powerpoint/2010/main" val="25716600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7077377" cy="1202485"/>
          </a:xfrm>
        </p:spPr>
        <p:txBody>
          <a:bodyPr>
            <a:noAutofit/>
          </a:bodyPr>
          <a:lstStyle/>
          <a:p>
            <a:r>
              <a:rPr lang="ru-RU" sz="2000" dirty="0" smtClean="0"/>
              <a:t>На листве рябин </a:t>
            </a:r>
            <a:r>
              <a:rPr lang="ru-RU" sz="2000" dirty="0" err="1" smtClean="0"/>
              <a:t>продрогнувших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Заблестит холодный пот.</a:t>
            </a:r>
            <a:br>
              <a:rPr lang="ru-RU" sz="2000" dirty="0" smtClean="0"/>
            </a:br>
            <a:r>
              <a:rPr lang="ru-RU" sz="2000" dirty="0" smtClean="0"/>
              <a:t>Дождик, серый как воробышек,</a:t>
            </a:r>
            <a:br>
              <a:rPr lang="ru-RU" sz="2000" dirty="0" smtClean="0"/>
            </a:br>
            <a:r>
              <a:rPr lang="ru-RU" sz="2000" dirty="0" smtClean="0"/>
              <a:t>Их по ягодке склюёт.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132856"/>
            <a:ext cx="5688632" cy="3888432"/>
          </a:xfrm>
        </p:spPr>
      </p:pic>
    </p:spTree>
    <p:extLst>
      <p:ext uri="{BB962C8B-B14F-4D97-AF65-F5344CB8AC3E}">
        <p14:creationId xmlns:p14="http://schemas.microsoft.com/office/powerpoint/2010/main" val="211885158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897" y="1556792"/>
            <a:ext cx="6895487" cy="3888432"/>
          </a:xfrm>
        </p:spPr>
      </p:pic>
    </p:spTree>
    <p:extLst>
      <p:ext uri="{BB962C8B-B14F-4D97-AF65-F5344CB8AC3E}">
        <p14:creationId xmlns:p14="http://schemas.microsoft.com/office/powerpoint/2010/main" val="426680029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08" y="1556792"/>
            <a:ext cx="7049584" cy="3960440"/>
          </a:xfrm>
        </p:spPr>
      </p:pic>
    </p:spTree>
    <p:extLst>
      <p:ext uri="{BB962C8B-B14F-4D97-AF65-F5344CB8AC3E}">
        <p14:creationId xmlns:p14="http://schemas.microsoft.com/office/powerpoint/2010/main" val="200752937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26</TotalTime>
  <Words>47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Кнопка</vt:lpstr>
      <vt:lpstr>Дмитрий Кедрин  «Осенняя песня»</vt:lpstr>
      <vt:lpstr>Улетают птицы за море, Миновало время жатв,  На холодном сером мраморе Листья жёлтые лежат.</vt:lpstr>
      <vt:lpstr>Солнце спряталось за ситцевой Занавескою небес, Чёрно-бурою лисицею Под горой улёгся лес. </vt:lpstr>
      <vt:lpstr>По воздушной тонкой лесенке Опустился и повис Над окном – ненастья вестником Паучок – парашютист.</vt:lpstr>
      <vt:lpstr>В эту ночь по кровлям тёсаным,  В трубах песню заводя, Заскребутся духи осени,  Стукнут пальчики дождя.</vt:lpstr>
      <vt:lpstr>В сад, покрытый ржавой влагою, Завтра утром выйдешь ты И увидишь – за ночь – наголо Облетевшие цветы. </vt:lpstr>
      <vt:lpstr>На листве рябин продрогнувших Заблестит холодный пот. Дождик, серый как воробышек, Их по ягодке склюёт.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Дмитрий Кедрин  «Осенняя песня»</dc:title>
  <dc:creator>админ</dc:creator>
  <cp:lastModifiedBy>nout-1</cp:lastModifiedBy>
  <cp:revision>5</cp:revision>
  <dcterms:created xsi:type="dcterms:W3CDTF">2017-10-30T10:04:05Z</dcterms:created>
  <dcterms:modified xsi:type="dcterms:W3CDTF">2017-10-30T10:42:01Z</dcterms:modified>
</cp:coreProperties>
</file>