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72" r:id="rId4"/>
    <p:sldId id="273" r:id="rId5"/>
    <p:sldId id="274" r:id="rId6"/>
    <p:sldId id="269" r:id="rId7"/>
    <p:sldId id="270" r:id="rId8"/>
    <p:sldId id="265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99E3A-0791-4211-BCC3-B9AA6B4385C9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454B18-BF3C-417A-B5C4-AFEDE5B70F9C}">
      <dgm:prSet phldrT="[Текст]"/>
      <dgm:spPr/>
      <dgm:t>
        <a:bodyPr/>
        <a:lstStyle/>
        <a:p>
          <a:r>
            <a:rPr lang="ru-RU" b="1" dirty="0" smtClean="0"/>
            <a:t>2014</a:t>
          </a:r>
          <a:endParaRPr lang="ru-RU" b="1" dirty="0"/>
        </a:p>
      </dgm:t>
    </dgm:pt>
    <dgm:pt modelId="{53D28460-0DCB-460C-ACAA-0948D3F74850}" type="parTrans" cxnId="{36DE2B87-C4D5-400F-B9D3-3B6133A3E8EA}">
      <dgm:prSet/>
      <dgm:spPr/>
      <dgm:t>
        <a:bodyPr/>
        <a:lstStyle/>
        <a:p>
          <a:endParaRPr lang="ru-RU" b="1"/>
        </a:p>
      </dgm:t>
    </dgm:pt>
    <dgm:pt modelId="{30BE984E-6498-4941-8126-CFDBFAB6D55E}" type="sibTrans" cxnId="{36DE2B87-C4D5-400F-B9D3-3B6133A3E8EA}">
      <dgm:prSet/>
      <dgm:spPr/>
      <dgm:t>
        <a:bodyPr/>
        <a:lstStyle/>
        <a:p>
          <a:endParaRPr lang="ru-RU" b="1"/>
        </a:p>
      </dgm:t>
    </dgm:pt>
    <dgm:pt modelId="{69C203CE-C5BB-490D-8806-307A4F68E685}">
      <dgm:prSet phldrT="[Текст]"/>
      <dgm:spPr/>
      <dgm:t>
        <a:bodyPr/>
        <a:lstStyle/>
        <a:p>
          <a:r>
            <a:rPr lang="ru-RU" b="1" dirty="0" smtClean="0"/>
            <a:t>51% населения Арх.обл.</a:t>
          </a:r>
          <a:endParaRPr lang="ru-RU" b="1" dirty="0"/>
        </a:p>
      </dgm:t>
    </dgm:pt>
    <dgm:pt modelId="{DA649800-6947-40D4-8441-D236EB11BEC3}" type="parTrans" cxnId="{D1990AD0-DF3D-41CC-B9E9-CEF491487925}">
      <dgm:prSet/>
      <dgm:spPr/>
      <dgm:t>
        <a:bodyPr/>
        <a:lstStyle/>
        <a:p>
          <a:endParaRPr lang="ru-RU" b="1"/>
        </a:p>
      </dgm:t>
    </dgm:pt>
    <dgm:pt modelId="{743C3927-D5D6-45CC-AB31-2D02586CD434}" type="sibTrans" cxnId="{D1990AD0-DF3D-41CC-B9E9-CEF491487925}">
      <dgm:prSet/>
      <dgm:spPr/>
      <dgm:t>
        <a:bodyPr/>
        <a:lstStyle/>
        <a:p>
          <a:endParaRPr lang="ru-RU" b="1"/>
        </a:p>
      </dgm:t>
    </dgm:pt>
    <dgm:pt modelId="{5EC84E6C-4E24-462C-A221-E0BF7B4085F7}">
      <dgm:prSet phldrT="[Текст]"/>
      <dgm:spPr/>
      <dgm:t>
        <a:bodyPr/>
        <a:lstStyle/>
        <a:p>
          <a:r>
            <a:rPr lang="ru-RU" b="1" dirty="0" smtClean="0"/>
            <a:t>2015</a:t>
          </a:r>
          <a:endParaRPr lang="ru-RU" b="1" dirty="0"/>
        </a:p>
      </dgm:t>
    </dgm:pt>
    <dgm:pt modelId="{16C85EE8-D489-45FA-B8A8-2E6577175A1E}" type="parTrans" cxnId="{B40A015E-EC7E-4741-B410-BE1BFD8ECC10}">
      <dgm:prSet/>
      <dgm:spPr/>
      <dgm:t>
        <a:bodyPr/>
        <a:lstStyle/>
        <a:p>
          <a:endParaRPr lang="ru-RU" b="1"/>
        </a:p>
      </dgm:t>
    </dgm:pt>
    <dgm:pt modelId="{EF0D5688-2D1C-43E2-8C65-6EAE3070B9A2}" type="sibTrans" cxnId="{B40A015E-EC7E-4741-B410-BE1BFD8ECC10}">
      <dgm:prSet/>
      <dgm:spPr/>
      <dgm:t>
        <a:bodyPr/>
        <a:lstStyle/>
        <a:p>
          <a:endParaRPr lang="ru-RU" b="1"/>
        </a:p>
      </dgm:t>
    </dgm:pt>
    <dgm:pt modelId="{B3C781E6-6575-4968-880B-D54F300C88EF}">
      <dgm:prSet phldrT="[Текст]"/>
      <dgm:spPr/>
      <dgm:t>
        <a:bodyPr/>
        <a:lstStyle/>
        <a:p>
          <a:r>
            <a:rPr lang="ru-RU" b="1" dirty="0" smtClean="0"/>
            <a:t>44,5% </a:t>
          </a:r>
          <a:r>
            <a:rPr lang="ru-RU" b="1" dirty="0" smtClean="0"/>
            <a:t>населения Арх.обл.</a:t>
          </a:r>
          <a:endParaRPr lang="ru-RU" b="1" dirty="0"/>
        </a:p>
      </dgm:t>
    </dgm:pt>
    <dgm:pt modelId="{5A803D3A-CD45-433B-9C7A-F2DF4F294F7F}" type="parTrans" cxnId="{9E4FC2D1-5FE5-4711-8F8D-08236754A4A3}">
      <dgm:prSet/>
      <dgm:spPr/>
      <dgm:t>
        <a:bodyPr/>
        <a:lstStyle/>
        <a:p>
          <a:endParaRPr lang="ru-RU" b="1"/>
        </a:p>
      </dgm:t>
    </dgm:pt>
    <dgm:pt modelId="{443F5C6F-4EB2-42BB-9E02-9AFA435E3916}" type="sibTrans" cxnId="{9E4FC2D1-5FE5-4711-8F8D-08236754A4A3}">
      <dgm:prSet/>
      <dgm:spPr/>
      <dgm:t>
        <a:bodyPr/>
        <a:lstStyle/>
        <a:p>
          <a:endParaRPr lang="ru-RU" b="1"/>
        </a:p>
      </dgm:t>
    </dgm:pt>
    <dgm:pt modelId="{9325E3B9-D4AD-451E-898E-4D8A4AD4CA54}">
      <dgm:prSet phldrT="[Текст]"/>
      <dgm:spPr/>
      <dgm:t>
        <a:bodyPr/>
        <a:lstStyle/>
        <a:p>
          <a:r>
            <a:rPr lang="ru-RU" b="1" dirty="0" smtClean="0"/>
            <a:t>2016</a:t>
          </a:r>
          <a:endParaRPr lang="ru-RU" b="1" dirty="0"/>
        </a:p>
      </dgm:t>
    </dgm:pt>
    <dgm:pt modelId="{6EEBA9B0-98DF-4B17-AFBC-035CFA474D4C}" type="parTrans" cxnId="{A654C0A5-FA9F-4ABB-A38B-3B78BE035AA1}">
      <dgm:prSet/>
      <dgm:spPr/>
      <dgm:t>
        <a:bodyPr/>
        <a:lstStyle/>
        <a:p>
          <a:endParaRPr lang="ru-RU" b="1"/>
        </a:p>
      </dgm:t>
    </dgm:pt>
    <dgm:pt modelId="{09761599-85BF-41B1-8168-595FA6CDBD1B}" type="sibTrans" cxnId="{A654C0A5-FA9F-4ABB-A38B-3B78BE035AA1}">
      <dgm:prSet/>
      <dgm:spPr/>
      <dgm:t>
        <a:bodyPr/>
        <a:lstStyle/>
        <a:p>
          <a:endParaRPr lang="ru-RU" b="1"/>
        </a:p>
      </dgm:t>
    </dgm:pt>
    <dgm:pt modelId="{FBE2B68F-D94D-4B5D-B80E-24398C554F2D}">
      <dgm:prSet phldrT="[Текст]"/>
      <dgm:spPr/>
      <dgm:t>
        <a:bodyPr/>
        <a:lstStyle/>
        <a:p>
          <a:r>
            <a:rPr lang="ru-RU" b="1" dirty="0" smtClean="0"/>
            <a:t>30,5% </a:t>
          </a:r>
          <a:r>
            <a:rPr lang="ru-RU" b="1" dirty="0" smtClean="0"/>
            <a:t>населения Арх.обл.</a:t>
          </a:r>
          <a:endParaRPr lang="ru-RU" b="1" dirty="0"/>
        </a:p>
      </dgm:t>
    </dgm:pt>
    <dgm:pt modelId="{CD52DF1D-7D47-4EF7-B49E-663A8E13D758}" type="parTrans" cxnId="{2C5DF254-7735-4A63-8219-8143C352BDB7}">
      <dgm:prSet/>
      <dgm:spPr/>
      <dgm:t>
        <a:bodyPr/>
        <a:lstStyle/>
        <a:p>
          <a:endParaRPr lang="ru-RU" b="1"/>
        </a:p>
      </dgm:t>
    </dgm:pt>
    <dgm:pt modelId="{87F1352B-B045-475E-8F5B-B9D309D6735B}" type="sibTrans" cxnId="{2C5DF254-7735-4A63-8219-8143C352BDB7}">
      <dgm:prSet/>
      <dgm:spPr/>
      <dgm:t>
        <a:bodyPr/>
        <a:lstStyle/>
        <a:p>
          <a:endParaRPr lang="ru-RU" b="1"/>
        </a:p>
      </dgm:t>
    </dgm:pt>
    <dgm:pt modelId="{D2413F87-900E-4735-A0CD-66BB916ACC98}" type="pres">
      <dgm:prSet presAssocID="{3C599E3A-0791-4211-BCC3-B9AA6B4385C9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AC29497D-D1BE-4051-866C-C05D5216C6EA}" type="pres">
      <dgm:prSet presAssocID="{3C599E3A-0791-4211-BCC3-B9AA6B4385C9}" presName="cycle" presStyleCnt="0"/>
      <dgm:spPr/>
    </dgm:pt>
    <dgm:pt modelId="{C730E5ED-1488-415E-8331-6484052A64BA}" type="pres">
      <dgm:prSet presAssocID="{3C599E3A-0791-4211-BCC3-B9AA6B4385C9}" presName="centerShape" presStyleCnt="0"/>
      <dgm:spPr/>
    </dgm:pt>
    <dgm:pt modelId="{521D56DB-3CC8-454E-94B7-C73214B6BE88}" type="pres">
      <dgm:prSet presAssocID="{3C599E3A-0791-4211-BCC3-B9AA6B4385C9}" presName="connSite" presStyleLbl="node1" presStyleIdx="0" presStyleCnt="4"/>
      <dgm:spPr/>
    </dgm:pt>
    <dgm:pt modelId="{94374DB6-EA38-4492-A9F0-5437CCA4F8BA}" type="pres">
      <dgm:prSet presAssocID="{3C599E3A-0791-4211-BCC3-B9AA6B4385C9}" presName="visible" presStyleLbl="node1" presStyleIdx="0" presStyleCnt="4"/>
      <dgm:spPr/>
    </dgm:pt>
    <dgm:pt modelId="{8BF54534-3D60-471A-ADE7-48D1B9B1B5B3}" type="pres">
      <dgm:prSet presAssocID="{53D28460-0DCB-460C-ACAA-0948D3F74850}" presName="Name25" presStyleLbl="parChTrans1D1" presStyleIdx="0" presStyleCnt="3"/>
      <dgm:spPr/>
    </dgm:pt>
    <dgm:pt modelId="{8A14AA78-86B4-475D-ABBB-028D4BEAEE81}" type="pres">
      <dgm:prSet presAssocID="{A5454B18-BF3C-417A-B5C4-AFEDE5B70F9C}" presName="node" presStyleCnt="0"/>
      <dgm:spPr/>
    </dgm:pt>
    <dgm:pt modelId="{733A851A-5677-4CC5-BAE6-B34857C52A3E}" type="pres">
      <dgm:prSet presAssocID="{A5454B18-BF3C-417A-B5C4-AFEDE5B70F9C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D2E2547E-232C-4919-9755-C8BB21D3493E}" type="pres">
      <dgm:prSet presAssocID="{A5454B18-BF3C-417A-B5C4-AFEDE5B70F9C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1BDC1-85E0-4FAA-8415-CAFD9DA4B4EA}" type="pres">
      <dgm:prSet presAssocID="{16C85EE8-D489-45FA-B8A8-2E6577175A1E}" presName="Name25" presStyleLbl="parChTrans1D1" presStyleIdx="1" presStyleCnt="3"/>
      <dgm:spPr/>
    </dgm:pt>
    <dgm:pt modelId="{A299B120-4B4A-4B79-B38F-11A63F987159}" type="pres">
      <dgm:prSet presAssocID="{5EC84E6C-4E24-462C-A221-E0BF7B4085F7}" presName="node" presStyleCnt="0"/>
      <dgm:spPr/>
    </dgm:pt>
    <dgm:pt modelId="{E0608AFA-1FC6-47C5-86AC-062211368432}" type="pres">
      <dgm:prSet presAssocID="{5EC84E6C-4E24-462C-A221-E0BF7B4085F7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CEF9EB34-38B1-42F6-9000-15F730B935D4}" type="pres">
      <dgm:prSet presAssocID="{5EC84E6C-4E24-462C-A221-E0BF7B4085F7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12E9BE-E689-4954-ADD5-FD18239315BF}" type="pres">
      <dgm:prSet presAssocID="{6EEBA9B0-98DF-4B17-AFBC-035CFA474D4C}" presName="Name25" presStyleLbl="parChTrans1D1" presStyleIdx="2" presStyleCnt="3"/>
      <dgm:spPr/>
    </dgm:pt>
    <dgm:pt modelId="{15233FB8-B8E6-48D7-93FA-EB5B6E19BA7E}" type="pres">
      <dgm:prSet presAssocID="{9325E3B9-D4AD-451E-898E-4D8A4AD4CA54}" presName="node" presStyleCnt="0"/>
      <dgm:spPr/>
    </dgm:pt>
    <dgm:pt modelId="{1F847EE1-BDB6-4B4F-892B-425F7A7BF807}" type="pres">
      <dgm:prSet presAssocID="{9325E3B9-D4AD-451E-898E-4D8A4AD4CA54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A9762DC8-9B45-46F4-9DB5-CD4646DC016F}" type="pres">
      <dgm:prSet presAssocID="{9325E3B9-D4AD-451E-898E-4D8A4AD4CA54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5DF254-7735-4A63-8219-8143C352BDB7}" srcId="{9325E3B9-D4AD-451E-898E-4D8A4AD4CA54}" destId="{FBE2B68F-D94D-4B5D-B80E-24398C554F2D}" srcOrd="0" destOrd="0" parTransId="{CD52DF1D-7D47-4EF7-B49E-663A8E13D758}" sibTransId="{87F1352B-B045-475E-8F5B-B9D309D6735B}"/>
    <dgm:cxn modelId="{3C0458E2-2460-4B9C-887D-57A77664676B}" type="presOf" srcId="{53D28460-0DCB-460C-ACAA-0948D3F74850}" destId="{8BF54534-3D60-471A-ADE7-48D1B9B1B5B3}" srcOrd="0" destOrd="0" presId="urn:microsoft.com/office/officeart/2005/8/layout/radial2"/>
    <dgm:cxn modelId="{82023943-64ED-4BF5-9212-11B435CF532B}" type="presOf" srcId="{3C599E3A-0791-4211-BCC3-B9AA6B4385C9}" destId="{D2413F87-900E-4735-A0CD-66BB916ACC98}" srcOrd="0" destOrd="0" presId="urn:microsoft.com/office/officeart/2005/8/layout/radial2"/>
    <dgm:cxn modelId="{B40A015E-EC7E-4741-B410-BE1BFD8ECC10}" srcId="{3C599E3A-0791-4211-BCC3-B9AA6B4385C9}" destId="{5EC84E6C-4E24-462C-A221-E0BF7B4085F7}" srcOrd="1" destOrd="0" parTransId="{16C85EE8-D489-45FA-B8A8-2E6577175A1E}" sibTransId="{EF0D5688-2D1C-43E2-8C65-6EAE3070B9A2}"/>
    <dgm:cxn modelId="{3F285F25-A25D-4118-B8D4-C95C61D42D53}" type="presOf" srcId="{16C85EE8-D489-45FA-B8A8-2E6577175A1E}" destId="{2BF1BDC1-85E0-4FAA-8415-CAFD9DA4B4EA}" srcOrd="0" destOrd="0" presId="urn:microsoft.com/office/officeart/2005/8/layout/radial2"/>
    <dgm:cxn modelId="{D1990AD0-DF3D-41CC-B9E9-CEF491487925}" srcId="{A5454B18-BF3C-417A-B5C4-AFEDE5B70F9C}" destId="{69C203CE-C5BB-490D-8806-307A4F68E685}" srcOrd="0" destOrd="0" parTransId="{DA649800-6947-40D4-8441-D236EB11BEC3}" sibTransId="{743C3927-D5D6-45CC-AB31-2D02586CD434}"/>
    <dgm:cxn modelId="{36DE2B87-C4D5-400F-B9D3-3B6133A3E8EA}" srcId="{3C599E3A-0791-4211-BCC3-B9AA6B4385C9}" destId="{A5454B18-BF3C-417A-B5C4-AFEDE5B70F9C}" srcOrd="0" destOrd="0" parTransId="{53D28460-0DCB-460C-ACAA-0948D3F74850}" sibTransId="{30BE984E-6498-4941-8126-CFDBFAB6D55E}"/>
    <dgm:cxn modelId="{8AE5DBBA-42D2-409B-B5E6-F7E976230844}" type="presOf" srcId="{5EC84E6C-4E24-462C-A221-E0BF7B4085F7}" destId="{E0608AFA-1FC6-47C5-86AC-062211368432}" srcOrd="0" destOrd="0" presId="urn:microsoft.com/office/officeart/2005/8/layout/radial2"/>
    <dgm:cxn modelId="{F3F59FAF-7E04-407E-A9B6-ABABBC80CE13}" type="presOf" srcId="{6EEBA9B0-98DF-4B17-AFBC-035CFA474D4C}" destId="{6D12E9BE-E689-4954-ADD5-FD18239315BF}" srcOrd="0" destOrd="0" presId="urn:microsoft.com/office/officeart/2005/8/layout/radial2"/>
    <dgm:cxn modelId="{05A88F24-708A-4779-B34F-25CD12F5746F}" type="presOf" srcId="{A5454B18-BF3C-417A-B5C4-AFEDE5B70F9C}" destId="{733A851A-5677-4CC5-BAE6-B34857C52A3E}" srcOrd="0" destOrd="0" presId="urn:microsoft.com/office/officeart/2005/8/layout/radial2"/>
    <dgm:cxn modelId="{0433587E-F5BE-453C-91BF-353C8D4FE786}" type="presOf" srcId="{69C203CE-C5BB-490D-8806-307A4F68E685}" destId="{D2E2547E-232C-4919-9755-C8BB21D3493E}" srcOrd="0" destOrd="0" presId="urn:microsoft.com/office/officeart/2005/8/layout/radial2"/>
    <dgm:cxn modelId="{A654C0A5-FA9F-4ABB-A38B-3B78BE035AA1}" srcId="{3C599E3A-0791-4211-BCC3-B9AA6B4385C9}" destId="{9325E3B9-D4AD-451E-898E-4D8A4AD4CA54}" srcOrd="2" destOrd="0" parTransId="{6EEBA9B0-98DF-4B17-AFBC-035CFA474D4C}" sibTransId="{09761599-85BF-41B1-8168-595FA6CDBD1B}"/>
    <dgm:cxn modelId="{88CFD215-7AAD-4B43-B1D0-81BE03233E25}" type="presOf" srcId="{B3C781E6-6575-4968-880B-D54F300C88EF}" destId="{CEF9EB34-38B1-42F6-9000-15F730B935D4}" srcOrd="0" destOrd="0" presId="urn:microsoft.com/office/officeart/2005/8/layout/radial2"/>
    <dgm:cxn modelId="{C892A3C4-BA65-4F89-970A-5504ADD3A516}" type="presOf" srcId="{9325E3B9-D4AD-451E-898E-4D8A4AD4CA54}" destId="{1F847EE1-BDB6-4B4F-892B-425F7A7BF807}" srcOrd="0" destOrd="0" presId="urn:microsoft.com/office/officeart/2005/8/layout/radial2"/>
    <dgm:cxn modelId="{9E4FC2D1-5FE5-4711-8F8D-08236754A4A3}" srcId="{5EC84E6C-4E24-462C-A221-E0BF7B4085F7}" destId="{B3C781E6-6575-4968-880B-D54F300C88EF}" srcOrd="0" destOrd="0" parTransId="{5A803D3A-CD45-433B-9C7A-F2DF4F294F7F}" sibTransId="{443F5C6F-4EB2-42BB-9E02-9AFA435E3916}"/>
    <dgm:cxn modelId="{681718DC-D246-4C04-83BE-86CED87E1BF9}" type="presOf" srcId="{FBE2B68F-D94D-4B5D-B80E-24398C554F2D}" destId="{A9762DC8-9B45-46F4-9DB5-CD4646DC016F}" srcOrd="0" destOrd="0" presId="urn:microsoft.com/office/officeart/2005/8/layout/radial2"/>
    <dgm:cxn modelId="{E9674B77-1D6F-404A-BAAE-948B651A71A6}" type="presParOf" srcId="{D2413F87-900E-4735-A0CD-66BB916ACC98}" destId="{AC29497D-D1BE-4051-866C-C05D5216C6EA}" srcOrd="0" destOrd="0" presId="urn:microsoft.com/office/officeart/2005/8/layout/radial2"/>
    <dgm:cxn modelId="{44E56910-1678-4962-8BD4-8242FC7C205E}" type="presParOf" srcId="{AC29497D-D1BE-4051-866C-C05D5216C6EA}" destId="{C730E5ED-1488-415E-8331-6484052A64BA}" srcOrd="0" destOrd="0" presId="urn:microsoft.com/office/officeart/2005/8/layout/radial2"/>
    <dgm:cxn modelId="{5B194299-8A99-4599-A535-91C1FCF5E024}" type="presParOf" srcId="{C730E5ED-1488-415E-8331-6484052A64BA}" destId="{521D56DB-3CC8-454E-94B7-C73214B6BE88}" srcOrd="0" destOrd="0" presId="urn:microsoft.com/office/officeart/2005/8/layout/radial2"/>
    <dgm:cxn modelId="{374AAF64-2B20-4909-8C63-BE1F630F9D9C}" type="presParOf" srcId="{C730E5ED-1488-415E-8331-6484052A64BA}" destId="{94374DB6-EA38-4492-A9F0-5437CCA4F8BA}" srcOrd="1" destOrd="0" presId="urn:microsoft.com/office/officeart/2005/8/layout/radial2"/>
    <dgm:cxn modelId="{54278881-1266-4034-9A5B-A31A24DD179A}" type="presParOf" srcId="{AC29497D-D1BE-4051-866C-C05D5216C6EA}" destId="{8BF54534-3D60-471A-ADE7-48D1B9B1B5B3}" srcOrd="1" destOrd="0" presId="urn:microsoft.com/office/officeart/2005/8/layout/radial2"/>
    <dgm:cxn modelId="{1F1559CC-7F09-4FDC-8B81-1BFFB2EC8A35}" type="presParOf" srcId="{AC29497D-D1BE-4051-866C-C05D5216C6EA}" destId="{8A14AA78-86B4-475D-ABBB-028D4BEAEE81}" srcOrd="2" destOrd="0" presId="urn:microsoft.com/office/officeart/2005/8/layout/radial2"/>
    <dgm:cxn modelId="{B5D1F29C-25F9-4D0F-B3F1-5647716951F1}" type="presParOf" srcId="{8A14AA78-86B4-475D-ABBB-028D4BEAEE81}" destId="{733A851A-5677-4CC5-BAE6-B34857C52A3E}" srcOrd="0" destOrd="0" presId="urn:microsoft.com/office/officeart/2005/8/layout/radial2"/>
    <dgm:cxn modelId="{268886DF-5C63-4007-8BA6-9E86584A9828}" type="presParOf" srcId="{8A14AA78-86B4-475D-ABBB-028D4BEAEE81}" destId="{D2E2547E-232C-4919-9755-C8BB21D3493E}" srcOrd="1" destOrd="0" presId="urn:microsoft.com/office/officeart/2005/8/layout/radial2"/>
    <dgm:cxn modelId="{F5510658-20A2-48AA-A347-620347926918}" type="presParOf" srcId="{AC29497D-D1BE-4051-866C-C05D5216C6EA}" destId="{2BF1BDC1-85E0-4FAA-8415-CAFD9DA4B4EA}" srcOrd="3" destOrd="0" presId="urn:microsoft.com/office/officeart/2005/8/layout/radial2"/>
    <dgm:cxn modelId="{512FEEAF-6B48-4EC6-91B8-ACFCC1E94D70}" type="presParOf" srcId="{AC29497D-D1BE-4051-866C-C05D5216C6EA}" destId="{A299B120-4B4A-4B79-B38F-11A63F987159}" srcOrd="4" destOrd="0" presId="urn:microsoft.com/office/officeart/2005/8/layout/radial2"/>
    <dgm:cxn modelId="{53CA6CFF-DA9C-4325-9F27-94726CA52C76}" type="presParOf" srcId="{A299B120-4B4A-4B79-B38F-11A63F987159}" destId="{E0608AFA-1FC6-47C5-86AC-062211368432}" srcOrd="0" destOrd="0" presId="urn:microsoft.com/office/officeart/2005/8/layout/radial2"/>
    <dgm:cxn modelId="{529FB486-99F7-4798-BB8B-6EC1471277F1}" type="presParOf" srcId="{A299B120-4B4A-4B79-B38F-11A63F987159}" destId="{CEF9EB34-38B1-42F6-9000-15F730B935D4}" srcOrd="1" destOrd="0" presId="urn:microsoft.com/office/officeart/2005/8/layout/radial2"/>
    <dgm:cxn modelId="{0E964B79-97B8-4076-9F93-F04286FF6FC0}" type="presParOf" srcId="{AC29497D-D1BE-4051-866C-C05D5216C6EA}" destId="{6D12E9BE-E689-4954-ADD5-FD18239315BF}" srcOrd="5" destOrd="0" presId="urn:microsoft.com/office/officeart/2005/8/layout/radial2"/>
    <dgm:cxn modelId="{F80086FA-6E76-4471-A8C5-3378C72C36B9}" type="presParOf" srcId="{AC29497D-D1BE-4051-866C-C05D5216C6EA}" destId="{15233FB8-B8E6-48D7-93FA-EB5B6E19BA7E}" srcOrd="6" destOrd="0" presId="urn:microsoft.com/office/officeart/2005/8/layout/radial2"/>
    <dgm:cxn modelId="{3024D115-ADDD-4F14-A229-FD6D6ECA0B86}" type="presParOf" srcId="{15233FB8-B8E6-48D7-93FA-EB5B6E19BA7E}" destId="{1F847EE1-BDB6-4B4F-892B-425F7A7BF807}" srcOrd="0" destOrd="0" presId="urn:microsoft.com/office/officeart/2005/8/layout/radial2"/>
    <dgm:cxn modelId="{CEA73826-0E6C-4AE7-AE3B-182C8D995061}" type="presParOf" srcId="{15233FB8-B8E6-48D7-93FA-EB5B6E19BA7E}" destId="{A9762DC8-9B45-46F4-9DB5-CD4646DC016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F9649F-4245-40EF-840C-4ECF0C0855CD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DEB96B-4D88-4A00-829A-127455F37362}">
      <dgm:prSet phldrT="[Текст]"/>
      <dgm:spPr/>
      <dgm:t>
        <a:bodyPr/>
        <a:lstStyle/>
        <a:p>
          <a:r>
            <a:rPr lang="ru-RU" b="1" i="0" dirty="0" smtClean="0"/>
            <a:t>126</a:t>
          </a:r>
        </a:p>
      </dgm:t>
    </dgm:pt>
    <dgm:pt modelId="{84F7DB01-DCCD-47A4-B2AA-004AB198791F}" type="parTrans" cxnId="{E2E9F5A4-A16B-48D8-98B7-2A0B27A81C35}">
      <dgm:prSet/>
      <dgm:spPr/>
      <dgm:t>
        <a:bodyPr/>
        <a:lstStyle/>
        <a:p>
          <a:endParaRPr lang="ru-RU"/>
        </a:p>
      </dgm:t>
    </dgm:pt>
    <dgm:pt modelId="{382D9067-A6FC-4FF6-BFB0-06628295096E}" type="sibTrans" cxnId="{E2E9F5A4-A16B-48D8-98B7-2A0B27A81C35}">
      <dgm:prSet/>
      <dgm:spPr/>
      <dgm:t>
        <a:bodyPr/>
        <a:lstStyle/>
        <a:p>
          <a:endParaRPr lang="ru-RU"/>
        </a:p>
      </dgm:t>
    </dgm:pt>
    <dgm:pt modelId="{942EBDE9-CE0A-4FE7-A7B6-5478AC83063C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0" i="0" dirty="0" smtClean="0"/>
            <a:t>государственных</a:t>
          </a:r>
          <a:br>
            <a:rPr lang="ru-RU" b="0" i="0" dirty="0" smtClean="0"/>
          </a:br>
          <a:r>
            <a:rPr lang="ru-RU" b="0" i="0" dirty="0" smtClean="0"/>
            <a:t>услуг</a:t>
          </a:r>
          <a:endParaRPr lang="ru-RU" dirty="0" smtClean="0"/>
        </a:p>
        <a:p>
          <a:pPr marL="285750" indent="0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4DF1E442-9465-4981-98A6-4FDD37BF3442}" type="parTrans" cxnId="{48669645-F627-469E-BBDC-974AA2AB5ED5}">
      <dgm:prSet/>
      <dgm:spPr/>
      <dgm:t>
        <a:bodyPr/>
        <a:lstStyle/>
        <a:p>
          <a:endParaRPr lang="ru-RU"/>
        </a:p>
      </dgm:t>
    </dgm:pt>
    <dgm:pt modelId="{7DAC1C12-1C45-457E-BC2A-448FEA2E95A4}" type="sibTrans" cxnId="{48669645-F627-469E-BBDC-974AA2AB5ED5}">
      <dgm:prSet/>
      <dgm:spPr/>
      <dgm:t>
        <a:bodyPr/>
        <a:lstStyle/>
        <a:p>
          <a:endParaRPr lang="ru-RU"/>
        </a:p>
      </dgm:t>
    </dgm:pt>
    <dgm:pt modelId="{54A85263-3DD7-44B7-B912-AEA5522A18DF}">
      <dgm:prSet phldrT="[Текст]"/>
      <dgm:spPr/>
      <dgm:t>
        <a:bodyPr/>
        <a:lstStyle/>
        <a:p>
          <a:r>
            <a:rPr lang="ru-RU" b="1" i="0" dirty="0" smtClean="0"/>
            <a:t>634</a:t>
          </a:r>
          <a:endParaRPr lang="ru-RU" dirty="0"/>
        </a:p>
      </dgm:t>
    </dgm:pt>
    <dgm:pt modelId="{FA3C698F-13E1-4EAC-9C0E-70C465F539B6}" type="parTrans" cxnId="{D533B977-9C58-4A71-A58F-945ABC705DB7}">
      <dgm:prSet/>
      <dgm:spPr/>
      <dgm:t>
        <a:bodyPr/>
        <a:lstStyle/>
        <a:p>
          <a:endParaRPr lang="ru-RU"/>
        </a:p>
      </dgm:t>
    </dgm:pt>
    <dgm:pt modelId="{2A48AFCA-4740-4597-910F-3C4916D209C0}" type="sibTrans" cxnId="{D533B977-9C58-4A71-A58F-945ABC705DB7}">
      <dgm:prSet/>
      <dgm:spPr/>
      <dgm:t>
        <a:bodyPr/>
        <a:lstStyle/>
        <a:p>
          <a:endParaRPr lang="ru-RU"/>
        </a:p>
      </dgm:t>
    </dgm:pt>
    <dgm:pt modelId="{BEF4C9C8-CA00-4652-9C98-7435BF72B5C0}">
      <dgm:prSet phldrT="[Текст]"/>
      <dgm:spPr/>
      <dgm:t>
        <a:bodyPr/>
        <a:lstStyle/>
        <a:p>
          <a:r>
            <a:rPr lang="ru-RU" b="0" i="0" dirty="0" smtClean="0"/>
            <a:t>муниципальных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услуг</a:t>
          </a:r>
          <a:endParaRPr lang="ru-RU" dirty="0"/>
        </a:p>
      </dgm:t>
    </dgm:pt>
    <dgm:pt modelId="{484AB5E5-8B57-403C-902E-E4111C2989F8}" type="parTrans" cxnId="{6D0FF835-7444-4B67-A3E5-BE4ECBC282B3}">
      <dgm:prSet/>
      <dgm:spPr/>
      <dgm:t>
        <a:bodyPr/>
        <a:lstStyle/>
        <a:p>
          <a:endParaRPr lang="ru-RU"/>
        </a:p>
      </dgm:t>
    </dgm:pt>
    <dgm:pt modelId="{E50D16DD-1829-44C1-947F-4B0913198E84}" type="sibTrans" cxnId="{6D0FF835-7444-4B67-A3E5-BE4ECBC282B3}">
      <dgm:prSet/>
      <dgm:spPr/>
      <dgm:t>
        <a:bodyPr/>
        <a:lstStyle/>
        <a:p>
          <a:endParaRPr lang="ru-RU"/>
        </a:p>
      </dgm:t>
    </dgm:pt>
    <dgm:pt modelId="{D7B72F1D-D0F2-4B8A-B49C-D84216EA6A1B}">
      <dgm:prSet phldrT="[Текст]"/>
      <dgm:spPr/>
      <dgm:t>
        <a:bodyPr/>
        <a:lstStyle/>
        <a:p>
          <a:r>
            <a:rPr lang="ru-RU" b="1" i="0" dirty="0" smtClean="0"/>
            <a:t>44,5%</a:t>
          </a:r>
          <a:endParaRPr lang="ru-RU" dirty="0"/>
        </a:p>
      </dgm:t>
    </dgm:pt>
    <dgm:pt modelId="{2E85831E-FF76-4C83-982E-48E69C1B9379}" type="parTrans" cxnId="{C7EC5468-738D-410A-B00F-BD044FA1638B}">
      <dgm:prSet/>
      <dgm:spPr/>
      <dgm:t>
        <a:bodyPr/>
        <a:lstStyle/>
        <a:p>
          <a:endParaRPr lang="ru-RU"/>
        </a:p>
      </dgm:t>
    </dgm:pt>
    <dgm:pt modelId="{E007E556-2367-4DDA-90D7-0A18BCE3F38A}" type="sibTrans" cxnId="{C7EC5468-738D-410A-B00F-BD044FA1638B}">
      <dgm:prSet/>
      <dgm:spPr/>
      <dgm:t>
        <a:bodyPr/>
        <a:lstStyle/>
        <a:p>
          <a:endParaRPr lang="ru-RU"/>
        </a:p>
      </dgm:t>
    </dgm:pt>
    <dgm:pt modelId="{9756DDBC-C207-422F-AC39-FEC34DF2CDC9}">
      <dgm:prSet phldrT="[Текст]"/>
      <dgm:spPr/>
      <dgm:t>
        <a:bodyPr/>
        <a:lstStyle/>
        <a:p>
          <a:r>
            <a:rPr lang="ru-RU" b="0" i="0" dirty="0" smtClean="0"/>
            <a:t>доля граждан региона, 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получающих </a:t>
          </a:r>
          <a:r>
            <a:rPr lang="ru-RU" b="0" i="0" dirty="0" err="1" smtClean="0"/>
            <a:t>госуслуги</a:t>
          </a:r>
          <a:r>
            <a:rPr lang="ru-RU" b="0" i="0" dirty="0" smtClean="0"/>
            <a:t> </a:t>
          </a:r>
          <a:r>
            <a:rPr lang="ru-RU" dirty="0" smtClean="0"/>
            <a:t/>
          </a:r>
          <a:br>
            <a:rPr lang="ru-RU" dirty="0" smtClean="0"/>
          </a:br>
          <a:r>
            <a:rPr lang="ru-RU" b="0" i="0" dirty="0" smtClean="0"/>
            <a:t>в электронном виде</a:t>
          </a:r>
          <a:endParaRPr lang="ru-RU" dirty="0"/>
        </a:p>
      </dgm:t>
    </dgm:pt>
    <dgm:pt modelId="{41D5D175-0027-45F3-B771-23CF3484BE66}" type="parTrans" cxnId="{93AB4238-95BF-48E1-B449-961733276236}">
      <dgm:prSet/>
      <dgm:spPr/>
      <dgm:t>
        <a:bodyPr/>
        <a:lstStyle/>
        <a:p>
          <a:endParaRPr lang="ru-RU"/>
        </a:p>
      </dgm:t>
    </dgm:pt>
    <dgm:pt modelId="{E5A92720-06CB-45BB-B7C7-B4035DD47126}" type="sibTrans" cxnId="{93AB4238-95BF-48E1-B449-961733276236}">
      <dgm:prSet/>
      <dgm:spPr/>
      <dgm:t>
        <a:bodyPr/>
        <a:lstStyle/>
        <a:p>
          <a:endParaRPr lang="ru-RU"/>
        </a:p>
      </dgm:t>
    </dgm:pt>
    <dgm:pt modelId="{3075720C-FBAB-4736-8A26-A5EA4CFE9C99}" type="pres">
      <dgm:prSet presAssocID="{E7F9649F-4245-40EF-840C-4ECF0C0855C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30736C92-C1E2-43D2-8D61-681EA4F875DE}" type="pres">
      <dgm:prSet presAssocID="{CEDEB96B-4D88-4A00-829A-127455F37362}" presName="circle1" presStyleLbl="node1" presStyleIdx="0" presStyleCnt="3"/>
      <dgm:spPr/>
    </dgm:pt>
    <dgm:pt modelId="{819797BC-6B83-47EE-8251-4C53BF6007B4}" type="pres">
      <dgm:prSet presAssocID="{CEDEB96B-4D88-4A00-829A-127455F37362}" presName="space" presStyleCnt="0"/>
      <dgm:spPr/>
    </dgm:pt>
    <dgm:pt modelId="{D776D3F5-0FCB-46C4-A455-3FF1E8EA904F}" type="pres">
      <dgm:prSet presAssocID="{CEDEB96B-4D88-4A00-829A-127455F37362}" presName="rect1" presStyleLbl="alignAcc1" presStyleIdx="0" presStyleCnt="3"/>
      <dgm:spPr/>
      <dgm:t>
        <a:bodyPr/>
        <a:lstStyle/>
        <a:p>
          <a:endParaRPr lang="ru-RU"/>
        </a:p>
      </dgm:t>
    </dgm:pt>
    <dgm:pt modelId="{536AE3A9-E7A1-4388-BEAD-44D00E1B5209}" type="pres">
      <dgm:prSet presAssocID="{54A85263-3DD7-44B7-B912-AEA5522A18DF}" presName="vertSpace2" presStyleLbl="node1" presStyleIdx="0" presStyleCnt="3"/>
      <dgm:spPr/>
    </dgm:pt>
    <dgm:pt modelId="{BE11C73E-47D2-4394-BD88-D3DA793CE2A2}" type="pres">
      <dgm:prSet presAssocID="{54A85263-3DD7-44B7-B912-AEA5522A18DF}" presName="circle2" presStyleLbl="node1" presStyleIdx="1" presStyleCnt="3"/>
      <dgm:spPr/>
    </dgm:pt>
    <dgm:pt modelId="{6A24C2CA-FC94-4CB6-9718-920BBAE6E4E0}" type="pres">
      <dgm:prSet presAssocID="{54A85263-3DD7-44B7-B912-AEA5522A18DF}" presName="rect2" presStyleLbl="alignAcc1" presStyleIdx="1" presStyleCnt="3"/>
      <dgm:spPr/>
      <dgm:t>
        <a:bodyPr/>
        <a:lstStyle/>
        <a:p>
          <a:endParaRPr lang="ru-RU"/>
        </a:p>
      </dgm:t>
    </dgm:pt>
    <dgm:pt modelId="{6D2AEB0C-C9E0-4D2E-A960-2285E4F8994F}" type="pres">
      <dgm:prSet presAssocID="{D7B72F1D-D0F2-4B8A-B49C-D84216EA6A1B}" presName="vertSpace3" presStyleLbl="node1" presStyleIdx="1" presStyleCnt="3"/>
      <dgm:spPr/>
    </dgm:pt>
    <dgm:pt modelId="{8B794D4A-9796-4174-801D-33334AFC5120}" type="pres">
      <dgm:prSet presAssocID="{D7B72F1D-D0F2-4B8A-B49C-D84216EA6A1B}" presName="circle3" presStyleLbl="node1" presStyleIdx="2" presStyleCnt="3"/>
      <dgm:spPr/>
    </dgm:pt>
    <dgm:pt modelId="{9E7CC35F-E4BD-4CB2-A819-2ACFA2C9288B}" type="pres">
      <dgm:prSet presAssocID="{D7B72F1D-D0F2-4B8A-B49C-D84216EA6A1B}" presName="rect3" presStyleLbl="alignAcc1" presStyleIdx="2" presStyleCnt="3"/>
      <dgm:spPr/>
      <dgm:t>
        <a:bodyPr/>
        <a:lstStyle/>
        <a:p>
          <a:endParaRPr lang="ru-RU"/>
        </a:p>
      </dgm:t>
    </dgm:pt>
    <dgm:pt modelId="{92B90524-4BFC-4A65-88F3-A2A70D1DBABF}" type="pres">
      <dgm:prSet presAssocID="{CEDEB96B-4D88-4A00-829A-127455F37362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403874-00F2-45BD-B809-B817C4E48FBF}" type="pres">
      <dgm:prSet presAssocID="{CEDEB96B-4D88-4A00-829A-127455F37362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96C2A-C2E4-4655-9C88-2F1EDA75EB63}" type="pres">
      <dgm:prSet presAssocID="{54A85263-3DD7-44B7-B912-AEA5522A18DF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010CB-124A-43E2-A465-042B2F634C6F}" type="pres">
      <dgm:prSet presAssocID="{54A85263-3DD7-44B7-B912-AEA5522A18DF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64E72-0083-402D-8170-B9DF00559B40}" type="pres">
      <dgm:prSet presAssocID="{D7B72F1D-D0F2-4B8A-B49C-D84216EA6A1B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6830C-E86C-4D5E-AFFB-6F8FCC971891}" type="pres">
      <dgm:prSet presAssocID="{D7B72F1D-D0F2-4B8A-B49C-D84216EA6A1B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F69B33-D1F2-4536-AC74-FA03199BD555}" type="presOf" srcId="{D7B72F1D-D0F2-4B8A-B49C-D84216EA6A1B}" destId="{9E7CC35F-E4BD-4CB2-A819-2ACFA2C9288B}" srcOrd="0" destOrd="0" presId="urn:microsoft.com/office/officeart/2005/8/layout/target3"/>
    <dgm:cxn modelId="{48669645-F627-469E-BBDC-974AA2AB5ED5}" srcId="{CEDEB96B-4D88-4A00-829A-127455F37362}" destId="{942EBDE9-CE0A-4FE7-A7B6-5478AC83063C}" srcOrd="0" destOrd="0" parTransId="{4DF1E442-9465-4981-98A6-4FDD37BF3442}" sibTransId="{7DAC1C12-1C45-457E-BC2A-448FEA2E95A4}"/>
    <dgm:cxn modelId="{EC244871-996F-4AF4-BF67-8470C868509C}" type="presOf" srcId="{BEF4C9C8-CA00-4652-9C98-7435BF72B5C0}" destId="{576010CB-124A-43E2-A465-042B2F634C6F}" srcOrd="0" destOrd="0" presId="urn:microsoft.com/office/officeart/2005/8/layout/target3"/>
    <dgm:cxn modelId="{E2E9F5A4-A16B-48D8-98B7-2A0B27A81C35}" srcId="{E7F9649F-4245-40EF-840C-4ECF0C0855CD}" destId="{CEDEB96B-4D88-4A00-829A-127455F37362}" srcOrd="0" destOrd="0" parTransId="{84F7DB01-DCCD-47A4-B2AA-004AB198791F}" sibTransId="{382D9067-A6FC-4FF6-BFB0-06628295096E}"/>
    <dgm:cxn modelId="{D8F0AF26-BF28-4CFC-A1C6-039CA8AB3CA4}" type="presOf" srcId="{9756DDBC-C207-422F-AC39-FEC34DF2CDC9}" destId="{1906830C-E86C-4D5E-AFFB-6F8FCC971891}" srcOrd="0" destOrd="0" presId="urn:microsoft.com/office/officeart/2005/8/layout/target3"/>
    <dgm:cxn modelId="{C7EC5468-738D-410A-B00F-BD044FA1638B}" srcId="{E7F9649F-4245-40EF-840C-4ECF0C0855CD}" destId="{D7B72F1D-D0F2-4B8A-B49C-D84216EA6A1B}" srcOrd="2" destOrd="0" parTransId="{2E85831E-FF76-4C83-982E-48E69C1B9379}" sibTransId="{E007E556-2367-4DDA-90D7-0A18BCE3F38A}"/>
    <dgm:cxn modelId="{26BF74DA-4CD2-478C-9442-87B003329FCA}" type="presOf" srcId="{E7F9649F-4245-40EF-840C-4ECF0C0855CD}" destId="{3075720C-FBAB-4736-8A26-A5EA4CFE9C99}" srcOrd="0" destOrd="0" presId="urn:microsoft.com/office/officeart/2005/8/layout/target3"/>
    <dgm:cxn modelId="{32105F19-4C44-407D-8BAF-5105A76E8F97}" type="presOf" srcId="{54A85263-3DD7-44B7-B912-AEA5522A18DF}" destId="{6A24C2CA-FC94-4CB6-9718-920BBAE6E4E0}" srcOrd="0" destOrd="0" presId="urn:microsoft.com/office/officeart/2005/8/layout/target3"/>
    <dgm:cxn modelId="{245C08D1-0D99-4299-8FDC-B2F90B56E290}" type="presOf" srcId="{CEDEB96B-4D88-4A00-829A-127455F37362}" destId="{D776D3F5-0FCB-46C4-A455-3FF1E8EA904F}" srcOrd="0" destOrd="0" presId="urn:microsoft.com/office/officeart/2005/8/layout/target3"/>
    <dgm:cxn modelId="{D533B977-9C58-4A71-A58F-945ABC705DB7}" srcId="{E7F9649F-4245-40EF-840C-4ECF0C0855CD}" destId="{54A85263-3DD7-44B7-B912-AEA5522A18DF}" srcOrd="1" destOrd="0" parTransId="{FA3C698F-13E1-4EAC-9C0E-70C465F539B6}" sibTransId="{2A48AFCA-4740-4597-910F-3C4916D209C0}"/>
    <dgm:cxn modelId="{75C1D39A-66E1-47B4-900A-F475A65E7E86}" type="presOf" srcId="{54A85263-3DD7-44B7-B912-AEA5522A18DF}" destId="{E5E96C2A-C2E4-4655-9C88-2F1EDA75EB63}" srcOrd="1" destOrd="0" presId="urn:microsoft.com/office/officeart/2005/8/layout/target3"/>
    <dgm:cxn modelId="{AE48DBEC-48E2-475D-901C-E09083A1E052}" type="presOf" srcId="{D7B72F1D-D0F2-4B8A-B49C-D84216EA6A1B}" destId="{B5C64E72-0083-402D-8170-B9DF00559B40}" srcOrd="1" destOrd="0" presId="urn:microsoft.com/office/officeart/2005/8/layout/target3"/>
    <dgm:cxn modelId="{F2487F6E-2444-413F-A0C5-E516356FEA5F}" type="presOf" srcId="{942EBDE9-CE0A-4FE7-A7B6-5478AC83063C}" destId="{B6403874-00F2-45BD-B809-B817C4E48FBF}" srcOrd="0" destOrd="0" presId="urn:microsoft.com/office/officeart/2005/8/layout/target3"/>
    <dgm:cxn modelId="{00AD4087-3A09-4C1D-B19E-1072C654C3DB}" type="presOf" srcId="{CEDEB96B-4D88-4A00-829A-127455F37362}" destId="{92B90524-4BFC-4A65-88F3-A2A70D1DBABF}" srcOrd="1" destOrd="0" presId="urn:microsoft.com/office/officeart/2005/8/layout/target3"/>
    <dgm:cxn modelId="{93AB4238-95BF-48E1-B449-961733276236}" srcId="{D7B72F1D-D0F2-4B8A-B49C-D84216EA6A1B}" destId="{9756DDBC-C207-422F-AC39-FEC34DF2CDC9}" srcOrd="0" destOrd="0" parTransId="{41D5D175-0027-45F3-B771-23CF3484BE66}" sibTransId="{E5A92720-06CB-45BB-B7C7-B4035DD47126}"/>
    <dgm:cxn modelId="{6D0FF835-7444-4B67-A3E5-BE4ECBC282B3}" srcId="{54A85263-3DD7-44B7-B912-AEA5522A18DF}" destId="{BEF4C9C8-CA00-4652-9C98-7435BF72B5C0}" srcOrd="0" destOrd="0" parTransId="{484AB5E5-8B57-403C-902E-E4111C2989F8}" sibTransId="{E50D16DD-1829-44C1-947F-4B0913198E84}"/>
    <dgm:cxn modelId="{FB7D382A-3918-4A40-878A-97641FA34E5D}" type="presParOf" srcId="{3075720C-FBAB-4736-8A26-A5EA4CFE9C99}" destId="{30736C92-C1E2-43D2-8D61-681EA4F875DE}" srcOrd="0" destOrd="0" presId="urn:microsoft.com/office/officeart/2005/8/layout/target3"/>
    <dgm:cxn modelId="{B5135055-6869-40A8-BF1D-DD3C76F27212}" type="presParOf" srcId="{3075720C-FBAB-4736-8A26-A5EA4CFE9C99}" destId="{819797BC-6B83-47EE-8251-4C53BF6007B4}" srcOrd="1" destOrd="0" presId="urn:microsoft.com/office/officeart/2005/8/layout/target3"/>
    <dgm:cxn modelId="{B2E1D216-CDAB-496D-82A4-7AE5A1B02C6F}" type="presParOf" srcId="{3075720C-FBAB-4736-8A26-A5EA4CFE9C99}" destId="{D776D3F5-0FCB-46C4-A455-3FF1E8EA904F}" srcOrd="2" destOrd="0" presId="urn:microsoft.com/office/officeart/2005/8/layout/target3"/>
    <dgm:cxn modelId="{FB2EF0BE-E18B-4322-AA65-31C59EA8E3FE}" type="presParOf" srcId="{3075720C-FBAB-4736-8A26-A5EA4CFE9C99}" destId="{536AE3A9-E7A1-4388-BEAD-44D00E1B5209}" srcOrd="3" destOrd="0" presId="urn:microsoft.com/office/officeart/2005/8/layout/target3"/>
    <dgm:cxn modelId="{6F91C99E-F154-46EA-9E52-1F25D00D86B9}" type="presParOf" srcId="{3075720C-FBAB-4736-8A26-A5EA4CFE9C99}" destId="{BE11C73E-47D2-4394-BD88-D3DA793CE2A2}" srcOrd="4" destOrd="0" presId="urn:microsoft.com/office/officeart/2005/8/layout/target3"/>
    <dgm:cxn modelId="{88CB5FCE-22E1-47D8-8EC2-FA312258C590}" type="presParOf" srcId="{3075720C-FBAB-4736-8A26-A5EA4CFE9C99}" destId="{6A24C2CA-FC94-4CB6-9718-920BBAE6E4E0}" srcOrd="5" destOrd="0" presId="urn:microsoft.com/office/officeart/2005/8/layout/target3"/>
    <dgm:cxn modelId="{9B0B7AC6-833E-4D07-BF6E-B324EA8D73DA}" type="presParOf" srcId="{3075720C-FBAB-4736-8A26-A5EA4CFE9C99}" destId="{6D2AEB0C-C9E0-4D2E-A960-2285E4F8994F}" srcOrd="6" destOrd="0" presId="urn:microsoft.com/office/officeart/2005/8/layout/target3"/>
    <dgm:cxn modelId="{5FAA4B12-9DD8-4ED1-87E1-0F36FBE14897}" type="presParOf" srcId="{3075720C-FBAB-4736-8A26-A5EA4CFE9C99}" destId="{8B794D4A-9796-4174-801D-33334AFC5120}" srcOrd="7" destOrd="0" presId="urn:microsoft.com/office/officeart/2005/8/layout/target3"/>
    <dgm:cxn modelId="{45B432DE-5660-4138-9AE2-90290399262B}" type="presParOf" srcId="{3075720C-FBAB-4736-8A26-A5EA4CFE9C99}" destId="{9E7CC35F-E4BD-4CB2-A819-2ACFA2C9288B}" srcOrd="8" destOrd="0" presId="urn:microsoft.com/office/officeart/2005/8/layout/target3"/>
    <dgm:cxn modelId="{CEF3E88B-7003-48E4-AB79-13E5B59C19EB}" type="presParOf" srcId="{3075720C-FBAB-4736-8A26-A5EA4CFE9C99}" destId="{92B90524-4BFC-4A65-88F3-A2A70D1DBABF}" srcOrd="9" destOrd="0" presId="urn:microsoft.com/office/officeart/2005/8/layout/target3"/>
    <dgm:cxn modelId="{EF79C747-3B79-40EC-9DE3-BDDB8FD64E70}" type="presParOf" srcId="{3075720C-FBAB-4736-8A26-A5EA4CFE9C99}" destId="{B6403874-00F2-45BD-B809-B817C4E48FBF}" srcOrd="10" destOrd="0" presId="urn:microsoft.com/office/officeart/2005/8/layout/target3"/>
    <dgm:cxn modelId="{4B9B1BD4-DF01-4F16-AEF7-1D9C049E7411}" type="presParOf" srcId="{3075720C-FBAB-4736-8A26-A5EA4CFE9C99}" destId="{E5E96C2A-C2E4-4655-9C88-2F1EDA75EB63}" srcOrd="11" destOrd="0" presId="urn:microsoft.com/office/officeart/2005/8/layout/target3"/>
    <dgm:cxn modelId="{57A7D56E-CDCB-4241-8BC7-5C999E3F5A1A}" type="presParOf" srcId="{3075720C-FBAB-4736-8A26-A5EA4CFE9C99}" destId="{576010CB-124A-43E2-A465-042B2F634C6F}" srcOrd="12" destOrd="0" presId="urn:microsoft.com/office/officeart/2005/8/layout/target3"/>
    <dgm:cxn modelId="{F0C6FDA5-7A68-4F5A-A0D6-E5F94E014C50}" type="presParOf" srcId="{3075720C-FBAB-4736-8A26-A5EA4CFE9C99}" destId="{B5C64E72-0083-402D-8170-B9DF00559B40}" srcOrd="13" destOrd="0" presId="urn:microsoft.com/office/officeart/2005/8/layout/target3"/>
    <dgm:cxn modelId="{D722FD64-713E-4708-80D8-8581B2EA838F}" type="presParOf" srcId="{3075720C-FBAB-4736-8A26-A5EA4CFE9C99}" destId="{1906830C-E86C-4D5E-AFFB-6F8FCC97189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12E9BE-E689-4954-ADD5-FD18239315BF}">
      <dsp:nvSpPr>
        <dsp:cNvPr id="0" name=""/>
        <dsp:cNvSpPr/>
      </dsp:nvSpPr>
      <dsp:spPr>
        <a:xfrm rot="2563795">
          <a:off x="2079389" y="2529781"/>
          <a:ext cx="544083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44083" y="25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F1BDC1-85E0-4FAA-8415-CAFD9DA4B4EA}">
      <dsp:nvSpPr>
        <dsp:cNvPr id="0" name=""/>
        <dsp:cNvSpPr/>
      </dsp:nvSpPr>
      <dsp:spPr>
        <a:xfrm>
          <a:off x="2151599" y="1782599"/>
          <a:ext cx="605675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605675" y="25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F54534-3D60-471A-ADE7-48D1B9B1B5B3}">
      <dsp:nvSpPr>
        <dsp:cNvPr id="0" name=""/>
        <dsp:cNvSpPr/>
      </dsp:nvSpPr>
      <dsp:spPr>
        <a:xfrm rot="19036205">
          <a:off x="2079389" y="1035418"/>
          <a:ext cx="544083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44083" y="254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374DB6-EA38-4492-A9F0-5437CCA4F8BA}">
      <dsp:nvSpPr>
        <dsp:cNvPr id="0" name=""/>
        <dsp:cNvSpPr/>
      </dsp:nvSpPr>
      <dsp:spPr>
        <a:xfrm>
          <a:off x="672516" y="938039"/>
          <a:ext cx="1740097" cy="1740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3A851A-5677-4CC5-BAE6-B34857C52A3E}">
      <dsp:nvSpPr>
        <dsp:cNvPr id="0" name=""/>
        <dsp:cNvSpPr/>
      </dsp:nvSpPr>
      <dsp:spPr>
        <a:xfrm>
          <a:off x="2412694" y="66"/>
          <a:ext cx="1044058" cy="10440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2014</a:t>
          </a:r>
          <a:endParaRPr lang="ru-RU" sz="2300" b="1" kern="1200" dirty="0"/>
        </a:p>
      </dsp:txBody>
      <dsp:txXfrm>
        <a:off x="2412694" y="66"/>
        <a:ext cx="1044058" cy="1044058"/>
      </dsp:txXfrm>
    </dsp:sp>
    <dsp:sp modelId="{D2E2547E-232C-4919-9755-C8BB21D3493E}">
      <dsp:nvSpPr>
        <dsp:cNvPr id="0" name=""/>
        <dsp:cNvSpPr/>
      </dsp:nvSpPr>
      <dsp:spPr>
        <a:xfrm>
          <a:off x="3561158" y="66"/>
          <a:ext cx="1566087" cy="1044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51% населения Арх.обл.</a:t>
          </a:r>
          <a:endParaRPr lang="ru-RU" sz="2000" b="1" kern="1200" dirty="0"/>
        </a:p>
      </dsp:txBody>
      <dsp:txXfrm>
        <a:off x="3561158" y="66"/>
        <a:ext cx="1566087" cy="1044058"/>
      </dsp:txXfrm>
    </dsp:sp>
    <dsp:sp modelId="{E0608AFA-1FC6-47C5-86AC-062211368432}">
      <dsp:nvSpPr>
        <dsp:cNvPr id="0" name=""/>
        <dsp:cNvSpPr/>
      </dsp:nvSpPr>
      <dsp:spPr>
        <a:xfrm>
          <a:off x="2757275" y="1286058"/>
          <a:ext cx="1044058" cy="10440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2015</a:t>
          </a:r>
          <a:endParaRPr lang="ru-RU" sz="2300" b="1" kern="1200" dirty="0"/>
        </a:p>
      </dsp:txBody>
      <dsp:txXfrm>
        <a:off x="2757275" y="1286058"/>
        <a:ext cx="1044058" cy="1044058"/>
      </dsp:txXfrm>
    </dsp:sp>
    <dsp:sp modelId="{CEF9EB34-38B1-42F6-9000-15F730B935D4}">
      <dsp:nvSpPr>
        <dsp:cNvPr id="0" name=""/>
        <dsp:cNvSpPr/>
      </dsp:nvSpPr>
      <dsp:spPr>
        <a:xfrm>
          <a:off x="3905739" y="1286058"/>
          <a:ext cx="1566087" cy="1044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44,5% </a:t>
          </a:r>
          <a:r>
            <a:rPr lang="ru-RU" sz="2000" b="1" kern="1200" dirty="0" smtClean="0"/>
            <a:t>населения Арх.обл.</a:t>
          </a:r>
          <a:endParaRPr lang="ru-RU" sz="2000" b="1" kern="1200" dirty="0"/>
        </a:p>
      </dsp:txBody>
      <dsp:txXfrm>
        <a:off x="3905739" y="1286058"/>
        <a:ext cx="1566087" cy="1044058"/>
      </dsp:txXfrm>
    </dsp:sp>
    <dsp:sp modelId="{1F847EE1-BDB6-4B4F-892B-425F7A7BF807}">
      <dsp:nvSpPr>
        <dsp:cNvPr id="0" name=""/>
        <dsp:cNvSpPr/>
      </dsp:nvSpPr>
      <dsp:spPr>
        <a:xfrm>
          <a:off x="2412694" y="2572051"/>
          <a:ext cx="1044058" cy="10440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2016</a:t>
          </a:r>
          <a:endParaRPr lang="ru-RU" sz="2300" b="1" kern="1200" dirty="0"/>
        </a:p>
      </dsp:txBody>
      <dsp:txXfrm>
        <a:off x="2412694" y="2572051"/>
        <a:ext cx="1044058" cy="1044058"/>
      </dsp:txXfrm>
    </dsp:sp>
    <dsp:sp modelId="{A9762DC8-9B45-46F4-9DB5-CD4646DC016F}">
      <dsp:nvSpPr>
        <dsp:cNvPr id="0" name=""/>
        <dsp:cNvSpPr/>
      </dsp:nvSpPr>
      <dsp:spPr>
        <a:xfrm>
          <a:off x="3561158" y="2572051"/>
          <a:ext cx="1566087" cy="1044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30,5% </a:t>
          </a:r>
          <a:r>
            <a:rPr lang="ru-RU" sz="2000" b="1" kern="1200" dirty="0" smtClean="0"/>
            <a:t>населения Арх.обл.</a:t>
          </a:r>
          <a:endParaRPr lang="ru-RU" sz="2000" b="1" kern="1200" dirty="0"/>
        </a:p>
      </dsp:txBody>
      <dsp:txXfrm>
        <a:off x="3561158" y="2572051"/>
        <a:ext cx="1566087" cy="10440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736C92-C1E2-43D2-8D61-681EA4F875DE}">
      <dsp:nvSpPr>
        <dsp:cNvPr id="0" name=""/>
        <dsp:cNvSpPr/>
      </dsp:nvSpPr>
      <dsp:spPr>
        <a:xfrm>
          <a:off x="0" y="0"/>
          <a:ext cx="4572000" cy="4572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76D3F5-0FCB-46C4-A455-3FF1E8EA904F}">
      <dsp:nvSpPr>
        <dsp:cNvPr id="0" name=""/>
        <dsp:cNvSpPr/>
      </dsp:nvSpPr>
      <dsp:spPr>
        <a:xfrm>
          <a:off x="2286000" y="0"/>
          <a:ext cx="5486400" cy="457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i="0" kern="1200" dirty="0" smtClean="0"/>
            <a:t>126</a:t>
          </a:r>
        </a:p>
      </dsp:txBody>
      <dsp:txXfrm>
        <a:off x="2286000" y="0"/>
        <a:ext cx="2743200" cy="1371602"/>
      </dsp:txXfrm>
    </dsp:sp>
    <dsp:sp modelId="{BE11C73E-47D2-4394-BD88-D3DA793CE2A2}">
      <dsp:nvSpPr>
        <dsp:cNvPr id="0" name=""/>
        <dsp:cNvSpPr/>
      </dsp:nvSpPr>
      <dsp:spPr>
        <a:xfrm>
          <a:off x="800101" y="1371602"/>
          <a:ext cx="2971797" cy="29717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24C2CA-FC94-4CB6-9718-920BBAE6E4E0}">
      <dsp:nvSpPr>
        <dsp:cNvPr id="0" name=""/>
        <dsp:cNvSpPr/>
      </dsp:nvSpPr>
      <dsp:spPr>
        <a:xfrm>
          <a:off x="2286000" y="1371602"/>
          <a:ext cx="5486400" cy="29717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i="0" kern="1200" dirty="0" smtClean="0"/>
            <a:t>634</a:t>
          </a:r>
          <a:endParaRPr lang="ru-RU" sz="5900" kern="1200" dirty="0"/>
        </a:p>
      </dsp:txBody>
      <dsp:txXfrm>
        <a:off x="2286000" y="1371602"/>
        <a:ext cx="2743200" cy="1371598"/>
      </dsp:txXfrm>
    </dsp:sp>
    <dsp:sp modelId="{8B794D4A-9796-4174-801D-33334AFC5120}">
      <dsp:nvSpPr>
        <dsp:cNvPr id="0" name=""/>
        <dsp:cNvSpPr/>
      </dsp:nvSpPr>
      <dsp:spPr>
        <a:xfrm>
          <a:off x="1600200" y="2743201"/>
          <a:ext cx="1371598" cy="13715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7CC35F-E4BD-4CB2-A819-2ACFA2C9288B}">
      <dsp:nvSpPr>
        <dsp:cNvPr id="0" name=""/>
        <dsp:cNvSpPr/>
      </dsp:nvSpPr>
      <dsp:spPr>
        <a:xfrm>
          <a:off x="2286000" y="2743201"/>
          <a:ext cx="5486400" cy="13715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i="0" kern="1200" dirty="0" smtClean="0"/>
            <a:t>44,5%</a:t>
          </a:r>
          <a:endParaRPr lang="ru-RU" sz="5900" kern="1200" dirty="0"/>
        </a:p>
      </dsp:txBody>
      <dsp:txXfrm>
        <a:off x="2286000" y="2743201"/>
        <a:ext cx="2743200" cy="1371598"/>
      </dsp:txXfrm>
    </dsp:sp>
    <dsp:sp modelId="{B6403874-00F2-45BD-B809-B817C4E48FBF}">
      <dsp:nvSpPr>
        <dsp:cNvPr id="0" name=""/>
        <dsp:cNvSpPr/>
      </dsp:nvSpPr>
      <dsp:spPr>
        <a:xfrm>
          <a:off x="5029199" y="0"/>
          <a:ext cx="2743200" cy="1371602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b="0" i="0" kern="1200" dirty="0" smtClean="0"/>
            <a:t>государственных</a:t>
          </a:r>
          <a:br>
            <a:rPr lang="ru-RU" sz="1800" b="0" i="0" kern="1200" dirty="0" smtClean="0"/>
          </a:br>
          <a:r>
            <a:rPr lang="ru-RU" sz="1800" b="0" i="0" kern="1200" dirty="0" smtClean="0"/>
            <a:t>услуг</a:t>
          </a:r>
          <a:endParaRPr lang="ru-RU" sz="1800" kern="1200" dirty="0" smtClean="0"/>
        </a:p>
        <a:p>
          <a:pPr marL="285750" lvl="1" indent="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5029199" y="0"/>
        <a:ext cx="2743200" cy="1371602"/>
      </dsp:txXfrm>
    </dsp:sp>
    <dsp:sp modelId="{576010CB-124A-43E2-A465-042B2F634C6F}">
      <dsp:nvSpPr>
        <dsp:cNvPr id="0" name=""/>
        <dsp:cNvSpPr/>
      </dsp:nvSpPr>
      <dsp:spPr>
        <a:xfrm>
          <a:off x="5029199" y="1371602"/>
          <a:ext cx="2743200" cy="1371598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муниципальных</a:t>
          </a:r>
          <a:r>
            <a:rPr lang="ru-RU" sz="1800" kern="1200" dirty="0" smtClean="0"/>
            <a:t/>
          </a:r>
          <a:br>
            <a:rPr lang="ru-RU" sz="1800" kern="1200" dirty="0" smtClean="0"/>
          </a:br>
          <a:r>
            <a:rPr lang="ru-RU" sz="1800" b="0" i="0" kern="1200" dirty="0" smtClean="0"/>
            <a:t>услуг</a:t>
          </a:r>
          <a:endParaRPr lang="ru-RU" sz="1800" kern="1200" dirty="0"/>
        </a:p>
      </dsp:txBody>
      <dsp:txXfrm>
        <a:off x="5029199" y="1371602"/>
        <a:ext cx="2743200" cy="1371598"/>
      </dsp:txXfrm>
    </dsp:sp>
    <dsp:sp modelId="{1906830C-E86C-4D5E-AFFB-6F8FCC971891}">
      <dsp:nvSpPr>
        <dsp:cNvPr id="0" name=""/>
        <dsp:cNvSpPr/>
      </dsp:nvSpPr>
      <dsp:spPr>
        <a:xfrm>
          <a:off x="5029199" y="2743201"/>
          <a:ext cx="2743200" cy="1371598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kern="1200" dirty="0" smtClean="0"/>
            <a:t>доля граждан региона, </a:t>
          </a:r>
          <a:r>
            <a:rPr lang="ru-RU" sz="1800" kern="1200" dirty="0" smtClean="0"/>
            <a:t/>
          </a:r>
          <a:br>
            <a:rPr lang="ru-RU" sz="1800" kern="1200" dirty="0" smtClean="0"/>
          </a:br>
          <a:r>
            <a:rPr lang="ru-RU" sz="1800" b="0" i="0" kern="1200" dirty="0" smtClean="0"/>
            <a:t>получающих </a:t>
          </a:r>
          <a:r>
            <a:rPr lang="ru-RU" sz="1800" b="0" i="0" kern="1200" dirty="0" err="1" smtClean="0"/>
            <a:t>госуслуги</a:t>
          </a:r>
          <a:r>
            <a:rPr lang="ru-RU" sz="1800" b="0" i="0" kern="1200" dirty="0" smtClean="0"/>
            <a:t> </a:t>
          </a:r>
          <a:r>
            <a:rPr lang="ru-RU" sz="1800" kern="1200" dirty="0" smtClean="0"/>
            <a:t/>
          </a:r>
          <a:br>
            <a:rPr lang="ru-RU" sz="1800" kern="1200" dirty="0" smtClean="0"/>
          </a:br>
          <a:r>
            <a:rPr lang="ru-RU" sz="1800" b="0" i="0" kern="1200" dirty="0" smtClean="0"/>
            <a:t>в электронном виде</a:t>
          </a:r>
          <a:endParaRPr lang="ru-RU" sz="1800" kern="1200" dirty="0"/>
        </a:p>
      </dsp:txBody>
      <dsp:txXfrm>
        <a:off x="5029199" y="2743201"/>
        <a:ext cx="2743200" cy="1371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4CBAF9A-FFFA-4845-A7FF-E45AC3C577B1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94F6EC5-9201-49AF-AD52-18C86BA277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ackend.dvinaland.ru/%D0%B4%D0%BD%D0%B5%D0%B2%D0%BD%D0%B8%D0%BA.%D1%80%D1%83." TargetMode="External"/><Relationship Id="rId2" Type="http://schemas.openxmlformats.org/officeDocument/2006/relationships/hyperlink" Target="https://login.dnevnik.ru/login/esia/dvinalan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osuslugi29.ru/" TargetMode="External"/><Relationship Id="rId2" Type="http://schemas.openxmlformats.org/officeDocument/2006/relationships/hyperlink" Target="https://www.gosuslugi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://www.mfc29.ru/contac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660648"/>
          </a:xfrm>
        </p:spPr>
        <p:txBody>
          <a:bodyPr/>
          <a:lstStyle/>
          <a:p>
            <a:r>
              <a:rPr lang="ru-RU" b="1" i="1" dirty="0" smtClean="0"/>
              <a:t>КЛАССНЫЙ ЧАС 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505930"/>
            <a:ext cx="8712968" cy="1470025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Электронное правительство	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 bwMode="gray">
          <a:xfrm>
            <a:off x="755576" y="260648"/>
            <a:ext cx="777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x-none" b="1"/>
              <a:t>Государственное бюджетное профессиональное </a:t>
            </a:r>
            <a:endParaRPr lang="ru-RU" b="1" dirty="0"/>
          </a:p>
          <a:p>
            <a:pPr algn="ctr">
              <a:defRPr/>
            </a:pPr>
            <a:r>
              <a:rPr lang="x-none" b="1"/>
              <a:t>образовательное учреждение Архангельской области </a:t>
            </a:r>
            <a:endParaRPr lang="ru-RU" b="1" dirty="0"/>
          </a:p>
          <a:p>
            <a:pPr algn="ctr">
              <a:defRPr/>
            </a:pPr>
            <a:r>
              <a:rPr lang="ru-RU" b="1" dirty="0"/>
              <a:t>«Архангельский индустриально-педагогический колледж»</a:t>
            </a:r>
            <a:endParaRPr lang="ru-RU" b="1" kern="0" cap="all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ru-RU" b="1" kern="0" cap="all" dirty="0">
              <a:latin typeface="+mj-lt"/>
              <a:ea typeface="+mj-ea"/>
              <a:cs typeface="+mj-cs"/>
            </a:endParaRPr>
          </a:p>
        </p:txBody>
      </p:sp>
      <p:pic>
        <p:nvPicPr>
          <p:cNvPr id="8" name="Picture 11" descr="http://aipkarh29.ru/upload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116013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4"/>
          <p:cNvSpPr txBox="1">
            <a:spLocks/>
          </p:cNvSpPr>
          <p:nvPr/>
        </p:nvSpPr>
        <p:spPr bwMode="gray">
          <a:xfrm>
            <a:off x="899592" y="4149080"/>
            <a:ext cx="791641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r>
              <a:rPr lang="ru-RU" b="1" dirty="0" smtClean="0"/>
              <a:t>Куратор 14, 14А группы</a:t>
            </a:r>
          </a:p>
          <a:p>
            <a:pPr algn="r">
              <a:defRPr/>
            </a:pPr>
            <a:r>
              <a:rPr lang="ru-RU" b="1" kern="0" cap="all" dirty="0" smtClean="0">
                <a:latin typeface="+mj-lt"/>
                <a:ea typeface="+mj-ea"/>
                <a:cs typeface="+mj-cs"/>
              </a:rPr>
              <a:t>Виноградова </a:t>
            </a:r>
            <a:r>
              <a:rPr lang="ru-RU" b="1" kern="0" cap="all" dirty="0" err="1" smtClean="0">
                <a:latin typeface="+mj-lt"/>
                <a:ea typeface="+mj-ea"/>
                <a:cs typeface="+mj-cs"/>
              </a:rPr>
              <a:t>елена</a:t>
            </a:r>
            <a:r>
              <a:rPr lang="ru-RU" b="1" kern="0" cap="all" dirty="0" smtClean="0">
                <a:latin typeface="+mj-lt"/>
                <a:ea typeface="+mj-ea"/>
                <a:cs typeface="+mj-cs"/>
              </a:rPr>
              <a:t> </a:t>
            </a:r>
            <a:r>
              <a:rPr lang="ru-RU" b="1" kern="0" cap="all" dirty="0" err="1" smtClean="0">
                <a:latin typeface="+mj-lt"/>
                <a:ea typeface="+mj-ea"/>
                <a:cs typeface="+mj-cs"/>
              </a:rPr>
              <a:t>сергеевна</a:t>
            </a:r>
            <a:r>
              <a:rPr lang="ru-RU" b="1" kern="0" cap="all" dirty="0" smtClean="0">
                <a:latin typeface="+mj-lt"/>
                <a:ea typeface="+mj-ea"/>
                <a:cs typeface="+mj-cs"/>
              </a:rPr>
              <a:t> </a:t>
            </a:r>
            <a:endParaRPr lang="ru-RU" b="1" kern="0" cap="all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ru-RU" b="1" kern="0" cap="all" dirty="0" smtClean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ru-RU" b="1" kern="0" cap="all" dirty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ru-RU" b="1" kern="0" cap="all" dirty="0" smtClean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endParaRPr lang="ru-RU" b="1" kern="0" cap="all" dirty="0" smtClean="0"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b="1" kern="0" cap="all" dirty="0" smtClean="0">
                <a:latin typeface="+mj-lt"/>
                <a:ea typeface="+mj-ea"/>
                <a:cs typeface="+mj-cs"/>
              </a:rPr>
              <a:t>Архангельск – 2017 </a:t>
            </a:r>
            <a:endParaRPr lang="ru-RU" b="1" kern="0" cap="all" dirty="0">
              <a:latin typeface="+mj-lt"/>
              <a:ea typeface="+mj-ea"/>
              <a:cs typeface="+mj-cs"/>
            </a:endParaRPr>
          </a:p>
        </p:txBody>
      </p:sp>
      <p:pic>
        <p:nvPicPr>
          <p:cNvPr id="14338" name="Picture 2" descr="https://pp.userapi.com/c417430/v417430151/3271/0m1JmoyR1H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12976"/>
            <a:ext cx="2753652" cy="3167259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Актуальность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980728"/>
            <a:ext cx="8820472" cy="23762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i="1" dirty="0" smtClean="0"/>
              <a:t>Согласно </a:t>
            </a:r>
            <a:r>
              <a:rPr lang="ru-RU" b="1" i="1" dirty="0" smtClean="0"/>
              <a:t>майскому Указу Президента России в 2018 году доля </a:t>
            </a:r>
            <a:r>
              <a:rPr lang="ru-RU" b="1" i="1" dirty="0" smtClean="0"/>
              <a:t>жителей Архангельской области, </a:t>
            </a:r>
            <a:r>
              <a:rPr lang="ru-RU" b="1" i="1" dirty="0" smtClean="0"/>
              <a:t>использующих механизм получения государственных и муниципальных услуг в электронной форме, должна составлять не менее 70%. </a:t>
            </a:r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2771800" y="2996952"/>
          <a:ext cx="6144344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3933056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Доля граждан, использующих механизм получения государственных и муниципальных услуг в электронной форме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8388424" y="3356992"/>
            <a:ext cx="360040" cy="28803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Понятие </a:t>
            </a:r>
            <a:r>
              <a:rPr lang="ru-RU" b="1" i="1" dirty="0" err="1" smtClean="0">
                <a:solidFill>
                  <a:schemeClr val="tx1"/>
                </a:solidFill>
              </a:rPr>
              <a:t>госуслуги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704856" cy="504056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Государственная услуга</a:t>
            </a:r>
            <a:r>
              <a:rPr lang="ru-RU" dirty="0" smtClean="0"/>
              <a:t> – деятельность, предоставляемая Правительством России, государственным внебюджетным фондом, исполнительным органом субъекта Российской Федерации, при осуществлении государственных функций, определенных Конституцией России, федеральными законами и законами субъектов Российской Федерации, которая осуществляется по запросам заявителей в пределах установленных нормативными правовыми актами Российской Федерации и нормативными правовыми актами субъектов Российской Федерации полномочий органов, предоставляющих государственные услуги.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72400" cy="135416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Цель создания регионального сегмента электронного </a:t>
            </a:r>
            <a:r>
              <a:rPr lang="ru-RU" sz="2800" b="1" i="1" dirty="0" smtClean="0">
                <a:solidFill>
                  <a:schemeClr val="tx1"/>
                </a:solidFill>
              </a:rPr>
              <a:t>правительства Архангельской области 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7772400" cy="4572000"/>
          </a:xfrm>
        </p:spPr>
        <p:txBody>
          <a:bodyPr/>
          <a:lstStyle/>
          <a:p>
            <a:r>
              <a:rPr lang="ru-RU" dirty="0" smtClean="0"/>
              <a:t>о</a:t>
            </a:r>
            <a:r>
              <a:rPr lang="ru-RU" dirty="0" smtClean="0"/>
              <a:t>беспечение предоставления </a:t>
            </a:r>
            <a:r>
              <a:rPr lang="ru-RU" dirty="0" smtClean="0"/>
              <a:t>государственных и муниципальных услуг Архангельской области в электронном виде, </a:t>
            </a:r>
            <a:endParaRPr lang="ru-RU" dirty="0" smtClean="0"/>
          </a:p>
          <a:p>
            <a:r>
              <a:rPr lang="ru-RU" dirty="0" smtClean="0"/>
              <a:t>обеспечения </a:t>
            </a:r>
            <a:r>
              <a:rPr lang="ru-RU" dirty="0" smtClean="0"/>
              <a:t>жителей области подробными сведениями о том, какие услуги и каким образом могут быть ими получены, на каких условиях, куда необходимо обратиться и кому жаловаться при необходимости.</a:t>
            </a:r>
            <a:endParaRPr lang="ru-RU" dirty="0"/>
          </a:p>
        </p:txBody>
      </p:sp>
      <p:pic>
        <p:nvPicPr>
          <p:cNvPr id="28674" name="Picture 2" descr="http://www.rlopat.pnzreg.ru/files/lopatino_pnzreg_ru/drugie/th_gosuslu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725144"/>
            <a:ext cx="25241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Статистические данные о портале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899592" y="1484784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Электронные </a:t>
            </a:r>
            <a:r>
              <a:rPr lang="ru-RU" b="1" i="1" dirty="0" err="1" smtClean="0">
                <a:solidFill>
                  <a:schemeClr val="tx1"/>
                </a:solidFill>
              </a:rPr>
              <a:t>госуслуги</a:t>
            </a:r>
            <a:r>
              <a:rPr lang="ru-RU" b="1" i="1" dirty="0" smtClean="0">
                <a:solidFill>
                  <a:schemeClr val="tx1"/>
                </a:solidFill>
              </a:rPr>
              <a:t> в Архангельской области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2708920"/>
            <a:ext cx="8147248" cy="3861048"/>
          </a:xfrm>
        </p:spPr>
        <p:txBody>
          <a:bodyPr>
            <a:normAutofit/>
          </a:bodyPr>
          <a:lstStyle/>
          <a:p>
            <a:r>
              <a:rPr lang="ru-RU" dirty="0" smtClean="0"/>
              <a:t>Наибольшим спросом </a:t>
            </a:r>
            <a:r>
              <a:rPr lang="ru-RU" dirty="0" smtClean="0"/>
              <a:t>пользуется запись </a:t>
            </a:r>
            <a:r>
              <a:rPr lang="ru-RU" dirty="0" smtClean="0"/>
              <a:t>на прием к </a:t>
            </a:r>
            <a:r>
              <a:rPr lang="ru-RU" dirty="0" smtClean="0"/>
              <a:t>врачу. </a:t>
            </a:r>
          </a:p>
          <a:p>
            <a:r>
              <a:rPr lang="ru-RU" dirty="0" smtClean="0"/>
              <a:t>Следующая по популярности электронная услуга – получение информации о текущей успеваемости учащегося в системе </a:t>
            </a:r>
            <a:r>
              <a:rPr lang="ru-RU" dirty="0" err="1" smtClean="0">
                <a:hlinkClick r:id="rId2"/>
              </a:rPr>
              <a:t>дневник.ру</a:t>
            </a:r>
            <a:r>
              <a:rPr lang="ru-RU" dirty="0" smtClean="0">
                <a:hlinkClick r:id="rId2"/>
              </a:rPr>
              <a:t>.</a:t>
            </a:r>
            <a:r>
              <a:rPr lang="ru-RU" dirty="0" smtClean="0"/>
              <a:t> </a:t>
            </a:r>
            <a:r>
              <a:rPr lang="ru-RU" dirty="0" smtClean="0"/>
              <a:t>Для жителей Архангельской области реализована дополнительная возможность входа в </a:t>
            </a:r>
            <a:r>
              <a:rPr lang="ru-RU" dirty="0" err="1" smtClean="0">
                <a:hlinkClick r:id="rId2"/>
              </a:rPr>
              <a:t>дневник.ру</a:t>
            </a:r>
            <a:r>
              <a:rPr lang="ru-RU" dirty="0" smtClean="0">
                <a:hlinkClick r:id="rId3"/>
              </a:rPr>
              <a:t>.</a:t>
            </a:r>
            <a:r>
              <a:rPr lang="ru-RU" dirty="0" smtClean="0"/>
              <a:t> с помощью логина и пароля портала </a:t>
            </a:r>
            <a:r>
              <a:rPr lang="ru-RU" dirty="0" err="1" smtClean="0"/>
              <a:t>Госуслуг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12776"/>
            <a:ext cx="777686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На сегодняшний день в электронную форму переведено более 800 государственных и муниципальных услуг, которые доступны как физическим, так и юридическим лицам.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639820/v639820707/1ae2c/x91DrXjVb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32656"/>
            <a:ext cx="4283968" cy="62646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92211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Скидки с помощью портала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80728"/>
            <a:ext cx="4464496" cy="54006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800" dirty="0" smtClean="0"/>
              <a:t>Можно </a:t>
            </a:r>
            <a:r>
              <a:rPr lang="ru-RU" sz="2800" dirty="0" smtClean="0"/>
              <a:t>получить </a:t>
            </a:r>
            <a:r>
              <a:rPr lang="ru-RU" sz="2800" b="1" dirty="0" smtClean="0"/>
              <a:t>скидку в размере 30% при оплате госпошлины </a:t>
            </a:r>
            <a:r>
              <a:rPr lang="ru-RU" sz="2800" dirty="0" smtClean="0"/>
              <a:t>на портале </a:t>
            </a:r>
            <a:r>
              <a:rPr lang="ru-RU" sz="2800" dirty="0" err="1" smtClean="0"/>
              <a:t>госуслуг</a:t>
            </a:r>
            <a:r>
              <a:rPr lang="ru-RU" sz="2800" dirty="0" smtClean="0"/>
              <a:t>:</a:t>
            </a:r>
            <a:r>
              <a:rPr lang="ru-RU" sz="2800" dirty="0" smtClean="0"/>
              <a:t> </a:t>
            </a:r>
            <a:endParaRPr lang="ru-RU" sz="2800" dirty="0" smtClean="0"/>
          </a:p>
          <a:p>
            <a:pPr marL="0" indent="0" algn="just"/>
            <a:r>
              <a:rPr lang="ru-RU" sz="2800" dirty="0" smtClean="0"/>
              <a:t> получение </a:t>
            </a:r>
            <a:r>
              <a:rPr lang="ru-RU" sz="2800" dirty="0" smtClean="0"/>
              <a:t>или замена водительского </a:t>
            </a:r>
            <a:r>
              <a:rPr lang="ru-RU" sz="2800" dirty="0" smtClean="0"/>
              <a:t>удостоверения</a:t>
            </a:r>
          </a:p>
          <a:p>
            <a:pPr marL="0" indent="0" algn="just"/>
            <a:r>
              <a:rPr lang="ru-RU" sz="2800" dirty="0" smtClean="0"/>
              <a:t> регистрация транспортного средства</a:t>
            </a:r>
          </a:p>
          <a:p>
            <a:pPr marL="0" indent="0" algn="just"/>
            <a:r>
              <a:rPr lang="ru-RU" sz="2800" dirty="0" smtClean="0"/>
              <a:t> </a:t>
            </a:r>
            <a:r>
              <a:rPr lang="ru-RU" sz="2800" dirty="0" smtClean="0"/>
              <a:t>получение загранпаспорта старого и нового образца, паспорта гражданина </a:t>
            </a:r>
            <a:r>
              <a:rPr lang="ru-RU" sz="2800" dirty="0" smtClean="0"/>
              <a:t>РФ.</a:t>
            </a:r>
          </a:p>
          <a:p>
            <a:pPr marL="0" indent="0" algn="just">
              <a:buNone/>
            </a:pPr>
            <a:r>
              <a:rPr lang="ru-RU" sz="2800" dirty="0" smtClean="0"/>
              <a:t>Можно получить </a:t>
            </a:r>
            <a:r>
              <a:rPr lang="ru-RU" sz="2800" b="1" dirty="0" smtClean="0"/>
              <a:t>скидку</a:t>
            </a:r>
            <a:r>
              <a:rPr lang="ru-RU" sz="2800" b="1" dirty="0" smtClean="0"/>
              <a:t> 50 % при оплате штрафа </a:t>
            </a:r>
            <a:r>
              <a:rPr lang="ru-RU" sz="2800" b="1" dirty="0" smtClean="0"/>
              <a:t>ГИБДД (</a:t>
            </a:r>
            <a:r>
              <a:rPr lang="ru-RU" sz="2800" dirty="0" smtClean="0"/>
              <a:t>в течение 20 календарных дней </a:t>
            </a:r>
            <a:r>
              <a:rPr lang="ru-RU" sz="2800" dirty="0" smtClean="0"/>
              <a:t>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600" b="1" i="1" dirty="0" err="1" smtClean="0">
                <a:solidFill>
                  <a:schemeClr val="bg1"/>
                </a:solidFill>
              </a:rPr>
              <a:t>Минобрнауки</a:t>
            </a:r>
            <a:r>
              <a:rPr lang="ru-RU" sz="2600" b="1" i="1" dirty="0" smtClean="0">
                <a:solidFill>
                  <a:schemeClr val="bg1"/>
                </a:solidFill>
              </a:rPr>
              <a:t> </a:t>
            </a:r>
            <a:r>
              <a:rPr lang="ru-RU" sz="2600" b="1" i="1" dirty="0" smtClean="0">
                <a:solidFill>
                  <a:schemeClr val="bg1"/>
                </a:solidFill>
              </a:rPr>
              <a:t>включило </a:t>
            </a:r>
            <a:r>
              <a:rPr lang="ru-RU" sz="2600" b="1" i="1" dirty="0" smtClean="0">
                <a:solidFill>
                  <a:schemeClr val="bg1"/>
                </a:solidFill>
              </a:rPr>
              <a:t>обучение электронному правительству в школьную </a:t>
            </a:r>
            <a:r>
              <a:rPr lang="ru-RU" sz="2600" b="1" i="1" dirty="0" smtClean="0">
                <a:solidFill>
                  <a:schemeClr val="bg1"/>
                </a:solidFill>
              </a:rPr>
              <a:t>программу</a:t>
            </a:r>
            <a:endParaRPr lang="ru-RU" sz="2600" b="1" i="1" dirty="0">
              <a:solidFill>
                <a:schemeClr val="bg1"/>
              </a:solidFill>
            </a:endParaRPr>
          </a:p>
        </p:txBody>
      </p:sp>
      <p:pic>
        <p:nvPicPr>
          <p:cNvPr id="5" name="Picture 11" descr="http://aipkarh29.ru/upload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5697538"/>
            <a:ext cx="1116013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43608" y="1772816"/>
            <a:ext cx="62646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 </a:t>
            </a:r>
            <a:r>
              <a:rPr lang="ru-RU" sz="2400" dirty="0" smtClean="0"/>
              <a:t>счет этого мероприятия </a:t>
            </a:r>
            <a:r>
              <a:rPr lang="ru-RU" sz="2400" dirty="0" err="1" smtClean="0"/>
              <a:t>Минобрнауки</a:t>
            </a:r>
            <a:r>
              <a:rPr lang="ru-RU" sz="2400" dirty="0" smtClean="0"/>
              <a:t> России планирует организовать комплексный подход с долгосрочным эффектом по увеличению степени вовлеченности граждан во взаимодействие с государством посредством электронного правительства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Электронный адрес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899592" y="836712"/>
            <a:ext cx="7772400" cy="4572000"/>
          </a:xfrm>
        </p:spPr>
        <p:txBody>
          <a:bodyPr/>
          <a:lstStyle/>
          <a:p>
            <a:pPr fontAlgn="t">
              <a:buNone/>
            </a:pPr>
            <a:endParaRPr lang="ru-RU" dirty="0" smtClean="0"/>
          </a:p>
          <a:p>
            <a:pPr fontAlgn="t"/>
            <a:r>
              <a:rPr lang="ru-RU" dirty="0" smtClean="0"/>
              <a:t>Портал государственных услуг Российской Федерации </a:t>
            </a:r>
            <a:r>
              <a:rPr lang="ru-RU" dirty="0" err="1" smtClean="0">
                <a:hlinkClick r:id="rId2"/>
              </a:rPr>
              <a:t>gosuslugi.ru</a:t>
            </a:r>
            <a:endParaRPr lang="ru-RU" dirty="0" smtClean="0"/>
          </a:p>
          <a:p>
            <a:pPr fontAlgn="t"/>
            <a:r>
              <a:rPr lang="ru-RU" dirty="0" smtClean="0"/>
              <a:t>Портал государственных и муниципальных услуг Архангельской области </a:t>
            </a:r>
            <a:r>
              <a:rPr lang="ru-RU" dirty="0" smtClean="0">
                <a:hlinkClick r:id="rId3"/>
              </a:rPr>
              <a:t>gosuslugi29.ru</a:t>
            </a:r>
            <a:endParaRPr lang="ru-RU" dirty="0" smtClean="0"/>
          </a:p>
          <a:p>
            <a:pPr fontAlgn="t"/>
            <a:r>
              <a:rPr lang="ru-RU" dirty="0" smtClean="0"/>
              <a:t>Архангельский региональный многофункциональный центр предоставления государственных и муниципальных услуг </a:t>
            </a:r>
            <a:r>
              <a:rPr lang="ru-RU" dirty="0" smtClean="0">
                <a:hlinkClick r:id="rId4"/>
              </a:rPr>
              <a:t>mfc29.ru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http://www.tadviser.ru/images/8/84/Ml_2107_28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653136"/>
            <a:ext cx="3947142" cy="177621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236</TotalTime>
  <Words>247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Электронное правительство </vt:lpstr>
      <vt:lpstr>Актуальность</vt:lpstr>
      <vt:lpstr>Понятие госуслуги</vt:lpstr>
      <vt:lpstr>Цель создания регионального сегмента электронного правительства Архангельской области </vt:lpstr>
      <vt:lpstr>Статистические данные о портале</vt:lpstr>
      <vt:lpstr>Электронные госуслуги в Архангельской области</vt:lpstr>
      <vt:lpstr>Скидки с помощью портала</vt:lpstr>
      <vt:lpstr>Минобрнауки включило обучение электронному правительству в школьную программу</vt:lpstr>
      <vt:lpstr>Электронный адрес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«Группы Смерти»  В Интернете</dc:title>
  <dc:creator>1</dc:creator>
  <cp:lastModifiedBy>1</cp:lastModifiedBy>
  <cp:revision>27</cp:revision>
  <dcterms:created xsi:type="dcterms:W3CDTF">2017-03-21T15:41:45Z</dcterms:created>
  <dcterms:modified xsi:type="dcterms:W3CDTF">2017-08-31T21:01:37Z</dcterms:modified>
</cp:coreProperties>
</file>