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63" r:id="rId6"/>
    <p:sldId id="264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-194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A4E9B-0CDF-4D83-A6E8-360F15852517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8EB55-A375-4DA1-B35A-65B2E9F900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175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8EB55-A375-4DA1-B35A-65B2E9F9005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140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A1F04F5-26EB-41AE-A61F-59940B5273DE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26DF0B-2BD9-4994-98E3-EEE9DBDA7B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img_ur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869160"/>
            <a:ext cx="4136504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Презентацию подготовила </a:t>
            </a:r>
            <a:r>
              <a:rPr lang="ru-RU" b="1" dirty="0" err="1" smtClean="0">
                <a:solidFill>
                  <a:schemeClr val="tx1"/>
                </a:solidFill>
              </a:rPr>
              <a:t>Кочиева</a:t>
            </a:r>
            <a:r>
              <a:rPr lang="ru-RU" b="1" dirty="0" smtClean="0">
                <a:solidFill>
                  <a:schemeClr val="tx1"/>
                </a:solidFill>
              </a:rPr>
              <a:t> Амина, 8 «А» класс школа-интернат </a:t>
            </a:r>
            <a:r>
              <a:rPr lang="ru-RU" b="1" dirty="0" err="1" smtClean="0">
                <a:solidFill>
                  <a:schemeClr val="tx1"/>
                </a:solidFill>
              </a:rPr>
              <a:t>г.Моздока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</a:t>
            </a:r>
            <a:r>
              <a:rPr lang="ru-RU" b="1" dirty="0" err="1" smtClean="0">
                <a:solidFill>
                  <a:schemeClr val="tx1"/>
                </a:solidFill>
              </a:rPr>
              <a:t>Бакина</a:t>
            </a:r>
            <a:r>
              <a:rPr lang="ru-RU" b="1" dirty="0" smtClean="0">
                <a:solidFill>
                  <a:schemeClr val="tx1"/>
                </a:solidFill>
              </a:rPr>
              <a:t>. Е.А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3" y="188640"/>
            <a:ext cx="861229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Заповедники России</a:t>
            </a:r>
            <a:endParaRPr lang="ru-RU" sz="7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3688" y="23488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Катунский заповедник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29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4016" y="1772816"/>
            <a:ext cx="2627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участок территории (акватории), на котором сохраняется в естественном состоянии весь его природный комплекс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685" y="1628800"/>
            <a:ext cx="6156176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15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Катунский заповедник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32403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Катунский заповедник был создан 25 июня 1991 года как государственный природный заповедник, в январе 2000 года получил статус биосферного.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Заповедник расположен в высокогорьях Центрального Алтая. На территории заповедника 135 озер . Заповедник внесен в список Всемирного культурного и природного наследия ЮНЕСКО под названием «Золотые горы Алтая»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36912"/>
            <a:ext cx="4824536" cy="401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6575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Растительность заповедника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413338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Флора Катунского заповедника включает около 700 видов растений, из которых более 20 занесены в Красную книгу Алтая. В степных сообществах заповедника   произрастают:  ковыль,  перистый, пион гибридный, ревень алтайский.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8314"/>
            <a:ext cx="5323798" cy="359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61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274838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заповедника обитает 51 вид млекопитающих, 140 — птиц, 3 — пресмыкающихся и 8 — рыб. Типичные представители млекопитающих — лоси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маралы и кабарги хищников — бурые медведи и росомахи.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28498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высокогорьях Катунского заповедника можно встретить снежного барса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831431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заповедника встречается множество самых разнообразных видов птиц. Интересный представитель местной орнитофауны — вертишейка, птица семейства дятловых.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45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60032" y="6165304"/>
            <a:ext cx="4176464" cy="253111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барс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665687" y="6165304"/>
            <a:ext cx="2376264" cy="276025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Горный козёл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71090" y="3573016"/>
            <a:ext cx="2996754" cy="27808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Кабарга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24944"/>
            <a:ext cx="417646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05064"/>
            <a:ext cx="3019578" cy="201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51" y="1052736"/>
            <a:ext cx="3017393" cy="231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478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9464" y="332656"/>
            <a:ext cx="29833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/>
              <a:t> </a:t>
            </a:r>
            <a:r>
              <a:rPr lang="ru-RU" sz="1200" b="1" dirty="0" smtClean="0"/>
              <a:t>1.</a:t>
            </a:r>
            <a:r>
              <a:rPr lang="en-US" sz="1200" dirty="0" smtClean="0"/>
              <a:t>https://ru.wikipedia.org/wiki/</a:t>
            </a:r>
            <a:r>
              <a:rPr lang="ru-RU" sz="1200" dirty="0" smtClean="0"/>
              <a:t>Заповедник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8741" y="609655"/>
            <a:ext cx="8737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2</a:t>
            </a:r>
            <a:r>
              <a:rPr lang="ru-RU" sz="1200" dirty="0" smtClean="0"/>
              <a:t>.</a:t>
            </a:r>
            <a:r>
              <a:rPr lang="en-US" sz="1200" dirty="0" smtClean="0"/>
              <a:t>https://yandex.ru/images/search?img_url=http%3A%2F%2Fwww.8h.ru%2Fimages%2Farticles%2FTrav%2F495525.jpg&amp;p=2&amp;text=</a:t>
            </a:r>
            <a:r>
              <a:rPr lang="ru-RU" sz="1200" dirty="0" smtClean="0"/>
              <a:t>что%20такое%20заповедник&amp;</a:t>
            </a:r>
            <a:r>
              <a:rPr lang="en-US" sz="1200" dirty="0" err="1" smtClean="0"/>
              <a:t>noreask</a:t>
            </a:r>
            <a:r>
              <a:rPr lang="en-US" sz="1200" dirty="0" smtClean="0"/>
              <a:t>=1&amp;pos=111&amp;lr=33&amp;rpt=</a:t>
            </a:r>
            <a:r>
              <a:rPr lang="en-US" sz="1200" dirty="0" err="1" smtClean="0"/>
              <a:t>simage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2081" y="107132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u="sng" dirty="0" smtClean="0"/>
              <a:t>3.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катунский%20заповедник&amp;</a:t>
            </a:r>
            <a:r>
              <a:rPr lang="en-US" sz="1200" dirty="0" err="1" smtClean="0"/>
              <a:t>noreask</a:t>
            </a:r>
            <a:r>
              <a:rPr lang="en-US" sz="1200" dirty="0" smtClean="0"/>
              <a:t>=1&amp;img_url=https%3A%2F%2Fii1.photocentra.ru%2Fimages%2Fmain45%2F453940_main.jpg&amp;pos=21&amp;rpt=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9464" y="1532985"/>
            <a:ext cx="87370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4.</a:t>
            </a:r>
            <a:r>
              <a:rPr lang="en-US" sz="1200" dirty="0" smtClean="0"/>
              <a:t>http://www.nexplorer.ru/katunskij_zapovednik.html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8677" y="180998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5.</a:t>
            </a:r>
            <a:r>
              <a:rPr lang="en-US" sz="1200" dirty="0" smtClean="0"/>
              <a:t>https://yandex.ru/images/search?img_url=http%3A%2F%2Fgreen-board.info%2Fwp-content%2Fuploads%2F2017%2F07%2FosjucK5TtUo.jpg&amp;p=1&amp;text=</a:t>
            </a:r>
            <a:r>
              <a:rPr lang="ru-RU" sz="1200" dirty="0" smtClean="0"/>
              <a:t>катунский%20заповедник&amp;</a:t>
            </a:r>
            <a:r>
              <a:rPr lang="en-US" sz="1200" dirty="0" err="1" smtClean="0"/>
              <a:t>noreask</a:t>
            </a:r>
            <a:r>
              <a:rPr lang="en-US" sz="1200" dirty="0" smtClean="0"/>
              <a:t>=1&amp;pos=63&amp;rpt=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2982" y="2271649"/>
            <a:ext cx="86409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6.</a:t>
            </a:r>
            <a:r>
              <a:rPr lang="en-US" sz="1200" dirty="0" smtClean="0"/>
              <a:t>https://mirpriroda.ru/katunskij-zapovednik.html</a:t>
            </a:r>
            <a:endParaRPr lang="ru-RU" sz="1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5513" y="2529593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7.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катунский%20заповедник%20фото&amp;</a:t>
            </a:r>
            <a:r>
              <a:rPr lang="en-US" sz="1200" dirty="0" err="1" smtClean="0"/>
              <a:t>noreask</a:t>
            </a:r>
            <a:r>
              <a:rPr lang="en-US" sz="1200" dirty="0" smtClean="0"/>
              <a:t>=1&amp;img_url=https%3A%2F%2Fkuda-spb.ru%2Fuploads%2F333e5ccccdf77be4bac25d0edf483b57.jpg&amp;pos=18&amp;rpt=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8741" y="299125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8.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катунский%20заповедник%20фото%20ковыля&amp;</a:t>
            </a:r>
            <a:r>
              <a:rPr lang="en-US" sz="1200" dirty="0" err="1" smtClean="0"/>
              <a:t>noreask</a:t>
            </a:r>
            <a:r>
              <a:rPr lang="en-US" sz="1200" dirty="0" smtClean="0"/>
              <a:t>=1&amp;img_url=http%3A%2F%2Fwww.aukcion.zapoved.net%2Findex.php%3Fview%3Dimage%26format%3Draw%26type%3Dimg%26id%3D568%26option%3Dcom_joomgallery%26Itemid%3D671&amp;pos=2&amp;rpt=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79647" y="3637589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9.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катунский%20заповедник%20фото%20пион%20гибридный&amp;</a:t>
            </a:r>
            <a:r>
              <a:rPr lang="en-US" sz="1200" dirty="0" err="1" smtClean="0"/>
              <a:t>img_url</a:t>
            </a:r>
            <a:r>
              <a:rPr lang="en-US" sz="1200" dirty="0" smtClean="0"/>
              <a:t>=https%3A%2F%2Fwww.cvetok-snk.ru%2Fproducts_pictures%2FFIRST_ARRIVAL-2563.jpg&amp;pos=2&amp;rpt=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2081" y="4099254"/>
            <a:ext cx="86074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10</a:t>
            </a:r>
            <a:r>
              <a:rPr lang="ru-RU" sz="1200" dirty="0" smtClean="0"/>
              <a:t>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флора%20и%20фауна%20катунского%20заповедник</a:t>
            </a:r>
            <a:r>
              <a:rPr lang="en-US" sz="1200" dirty="0" smtClean="0"/>
              <a:t>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9647" y="4357800"/>
            <a:ext cx="86488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11.</a:t>
            </a:r>
            <a:r>
              <a:rPr lang="en-US" sz="1200" dirty="0" smtClean="0"/>
              <a:t>https://www.smileplanet.ru/russia/katunskiy-zapovednik/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2982" y="4635437"/>
            <a:ext cx="85768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12.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катунский%20заповедник%20фото%20барса</a:t>
            </a:r>
            <a:r>
              <a:rPr lang="en-US" sz="1200" dirty="0" smtClean="0"/>
              <a:t>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22307" y="4908307"/>
            <a:ext cx="87370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13.</a:t>
            </a:r>
            <a:r>
              <a:rPr lang="en-US" sz="1200" dirty="0" smtClean="0"/>
              <a:t>https://yandex.ru/images/search?img_url=</a:t>
            </a:r>
            <a:r>
              <a:rPr lang="ru-RU" sz="1200" dirty="0" smtClean="0"/>
              <a:t>катунский%20заповедник%20фото%20кабарга&amp;</a:t>
            </a:r>
            <a:r>
              <a:rPr lang="en-US" sz="1200" dirty="0" smtClean="0"/>
              <a:t>=</a:t>
            </a:r>
            <a:r>
              <a:rPr lang="en-US" sz="1200" dirty="0" err="1" smtClean="0"/>
              <a:t>simage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78038" y="5185306"/>
            <a:ext cx="86120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14.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катунский%20заповедник%20горный%20козел&amp;</a:t>
            </a:r>
            <a:r>
              <a:rPr lang="en-US" sz="1200" dirty="0" err="1" smtClean="0"/>
              <a:t>img_url</a:t>
            </a:r>
            <a:r>
              <a:rPr lang="en-US" sz="1200" dirty="0" smtClean="0"/>
              <a:t>=2Fibeks-gornyy-kozel-alpiyskiy.jpg&amp;pos=48&amp;rpt=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72982" y="5646971"/>
            <a:ext cx="880910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15.</a:t>
            </a:r>
            <a:r>
              <a:rPr lang="en-US" sz="1200" dirty="0" smtClean="0"/>
              <a:t>https://yandex.ru/images/search?text=</a:t>
            </a:r>
            <a:r>
              <a:rPr lang="ru-RU" sz="1200" dirty="0" smtClean="0"/>
              <a:t>птицы%20катунского%20заповедника%20с%20названиями&amp;</a:t>
            </a:r>
            <a:r>
              <a:rPr lang="en-US" sz="1200" dirty="0" err="1" smtClean="0"/>
              <a:t>img_url</a:t>
            </a:r>
            <a:r>
              <a:rPr lang="en-US" sz="1200" dirty="0" smtClean="0"/>
              <a:t>==0&amp;rpt=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=33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99464" y="5923970"/>
            <a:ext cx="874997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16</a:t>
            </a:r>
            <a:r>
              <a:rPr lang="en-US" sz="1050" dirty="0" smtClean="0"/>
              <a:t>https://yandex.ru/images/search?text=</a:t>
            </a:r>
            <a:r>
              <a:rPr lang="ru-RU" sz="1050" dirty="0" smtClean="0"/>
              <a:t>катунский%20заповедник%20птицы%20беркут&amp;</a:t>
            </a:r>
            <a:r>
              <a:rPr lang="en-US" sz="1050" dirty="0" err="1" smtClean="0"/>
              <a:t>noreask</a:t>
            </a:r>
            <a:r>
              <a:rPr lang="en-US" sz="1050" dirty="0" smtClean="0"/>
              <a:t>=1&amp;img_url=t=</a:t>
            </a:r>
            <a:r>
              <a:rPr lang="en-US" sz="1050" dirty="0" err="1" smtClean="0"/>
              <a:t>simage&amp;lr</a:t>
            </a:r>
            <a:r>
              <a:rPr lang="en-US" sz="1050" dirty="0" smtClean="0"/>
              <a:t>=33</a:t>
            </a:r>
            <a:endParaRPr lang="ru-RU" sz="105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32081" y="6258677"/>
            <a:ext cx="872731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>
                <a:hlinkClick r:id="rId2"/>
              </a:rPr>
              <a:t>17</a:t>
            </a:r>
            <a:r>
              <a:rPr lang="en-US" sz="1050" dirty="0" smtClean="0">
                <a:hlinkClick r:id="rId2"/>
              </a:rPr>
              <a:t>https://yandex.ru/images/search?img_url</a:t>
            </a:r>
            <a:r>
              <a:rPr lang="en-US" sz="1050" dirty="0" smtClean="0"/>
              <a:t>=</a:t>
            </a:r>
            <a:r>
              <a:rPr lang="ru-RU" sz="1050" dirty="0" smtClean="0"/>
              <a:t> </a:t>
            </a:r>
            <a:r>
              <a:rPr lang="en-US" sz="1050" dirty="0" smtClean="0"/>
              <a:t>=</a:t>
            </a:r>
            <a:r>
              <a:rPr lang="ru-RU" sz="1050" dirty="0" smtClean="0"/>
              <a:t>катунский%20заповедник%20птицы%20скопа&amp;</a:t>
            </a:r>
            <a:endParaRPr lang="en-US" sz="1050" dirty="0" err="1" smtClean="0"/>
          </a:p>
        </p:txBody>
      </p:sp>
    </p:spTree>
    <p:extLst>
      <p:ext uri="{BB962C8B-B14F-4D97-AF65-F5344CB8AC3E}">
        <p14:creationId xmlns:p14="http://schemas.microsoft.com/office/powerpoint/2010/main" val="93287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</TotalTime>
  <Words>305</Words>
  <Application>Microsoft Office PowerPoint</Application>
  <PresentationFormat>Экран 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Презентация PowerPoint</vt:lpstr>
      <vt:lpstr>Катунский заповедник</vt:lpstr>
      <vt:lpstr>Растительность заповедника</vt:lpstr>
      <vt:lpstr>Животный мир</vt:lpstr>
      <vt:lpstr>животные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2018-01-16T19:14:50Z</dcterms:created>
  <dcterms:modified xsi:type="dcterms:W3CDTF">2018-01-31T12:16:28Z</dcterms:modified>
</cp:coreProperties>
</file>