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57" r:id="rId5"/>
    <p:sldId id="260" r:id="rId6"/>
    <p:sldId id="258" r:id="rId7"/>
    <p:sldId id="261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Начальникамана\Desktop\,,,\лего 2017\DCIM\100CASIO\CIMG07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714356"/>
            <a:ext cx="6858016" cy="5143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57158" y="428604"/>
            <a:ext cx="8286808" cy="607223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J:\фото\DSC_241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071942"/>
            <a:ext cx="3420093" cy="1920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F:\лего 2017\лего 2017\2.Остановка. Заречь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857496"/>
            <a:ext cx="1616386" cy="846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3" descr="F:\лего 2017\лего 2017\Тростники. Школ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1000108"/>
            <a:ext cx="2986562" cy="1446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1" descr="F:\лего 2017\лего 2017\п. Добрино.Администраци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5" y="857232"/>
            <a:ext cx="3403045" cy="1599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F:\лего 2017\лего 2017\Магазин Добринк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2643182"/>
            <a:ext cx="2033490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F:\лего 2017\лего 2017\CIMG070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98" y="4143380"/>
            <a:ext cx="2455679" cy="1061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F:\лего 2017\лего 2017\CIMG069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84" y="5429264"/>
            <a:ext cx="1869293" cy="7561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1" name="Прямоугольник 30"/>
          <p:cNvSpPr/>
          <p:nvPr/>
        </p:nvSpPr>
        <p:spPr>
          <a:xfrm>
            <a:off x="2928926" y="2500306"/>
            <a:ext cx="3286148" cy="1754326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Экскурсионный маршрут: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Моё прекрасное селение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4102" name="Picture 6" descr="F:\фото\DSC_086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071934" y="5357826"/>
            <a:ext cx="1285883" cy="435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3" name="Овал 42"/>
          <p:cNvSpPr/>
          <p:nvPr/>
        </p:nvSpPr>
        <p:spPr>
          <a:xfrm>
            <a:off x="6858016" y="2071678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929454" y="3500438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5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2071670" y="5572140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2071670" y="3357562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2143108" y="2071678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6858016" y="5857892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7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6929454" y="4786322"/>
            <a:ext cx="571504" cy="35719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6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4451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20083689">
            <a:off x="5113275" y="934889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0034" y="4214818"/>
            <a:ext cx="2500330" cy="178595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214678" y="4357694"/>
            <a:ext cx="2714644" cy="2000264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Ещё одно необычное здание,</a:t>
            </a:r>
            <a:endParaRPr lang="ru-RU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него и название странное,                                            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7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АЗС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его  называют -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без него водители жизнь не представляют</a:t>
            </a:r>
            <a:r>
              <a:rPr lang="ru-RU" sz="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00034" y="2214554"/>
            <a:ext cx="2786082" cy="185738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Рядом с садиком -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остановка.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пешеход терпеливо транспорт ждет 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пешком устал шагать,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Хочет пассажиром стать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000760" y="4429132"/>
            <a:ext cx="2428892" cy="178595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Обратите сюда все внимание: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Рядом с магазином -  ещё одно  здание.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ФАП новый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есть у нас теперь - 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каждого открыта дверь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929322" y="2500306"/>
            <a:ext cx="2643206" cy="185738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«Добринка»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магазин  образцовый!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лучший магазин! 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нём всегда  хороший отзыв,</a:t>
            </a:r>
            <a:b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 еще -  и не один!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28662" y="500042"/>
            <a:ext cx="2571768" cy="157163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немножко подрастём,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ЭТУ школу мы пойдём.</a:t>
            </a: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5500694" y="500042"/>
            <a:ext cx="2714644" cy="185738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Справа от нас -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одноэтажный красивый дом!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односельчанам этот дом знаком.              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какая в нем грация,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А зовется он –          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                       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57158" y="428604"/>
            <a:ext cx="8286808" cy="607223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42910" y="4429132"/>
            <a:ext cx="22860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красивое здание,</a:t>
            </a: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Небольшое оно, маленькое,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Гордость местной детворы -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Его очень любим мы.</a:t>
            </a:r>
            <a:endParaRPr kumimoji="0" lang="ru-RU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52900" algn="l"/>
              </a:tabLst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" y="0"/>
            <a:ext cx="3214678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трелка вправо 54"/>
          <p:cNvSpPr/>
          <p:nvPr/>
        </p:nvSpPr>
        <p:spPr>
          <a:xfrm rot="6040139">
            <a:off x="4610876" y="4379058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>
            <a:off x="5715008" y="2928934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8705453">
            <a:off x="3115973" y="3882822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2383286">
            <a:off x="5400736" y="4032651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12556651">
            <a:off x="3543756" y="1086449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 rot="10402565">
            <a:off x="2972014" y="2799730"/>
            <a:ext cx="428628" cy="289147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357554" y="1142984"/>
            <a:ext cx="2500330" cy="3071834"/>
          </a:xfrm>
          <a:prstGeom prst="ellipse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Экскурсовод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любим  поселок свой-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Милый, тихий и родной</a:t>
            </a:r>
            <a:r>
              <a:rPr lang="ru-RU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                  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скажем вам  честно,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нет в мире лучше места»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Начальникамана\Desktop\,,,\лего 2017\DCIM\100CASIO\CIMG07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714356"/>
            <a:ext cx="7143768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Начальникамана\Desktop\,,,\лего 2017\DCIM\100CASIO\CIMG07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946505"/>
            <a:ext cx="6357982" cy="4768487"/>
          </a:xfrm>
          <a:prstGeom prst="rect">
            <a:avLst/>
          </a:prstGeom>
          <a:noFill/>
        </p:spPr>
      </p:pic>
      <p:pic>
        <p:nvPicPr>
          <p:cNvPr id="4099" name="Picture 3" descr="C:\Users\Начальникамана\Desktop\,,,\лего 2017\DCIM\100CASIO\CIMG07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714356"/>
            <a:ext cx="742952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ачальникамана\Desktop\,,,\лего 2017\DCIM\100CASIO\CIMG07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928670"/>
            <a:ext cx="6715140" cy="5036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Начальникамана\Desktop\,,,\лего 2017\DCIM\100CASIO\CIMG0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071546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чальникамана\Desktop\,,,\лего 2017\DCIM\100CASIO\CIMG0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8215338" cy="6161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179</Words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Начальникамана</dc:creator>
  <cp:lastModifiedBy>Начальникамана</cp:lastModifiedBy>
  <cp:revision>2</cp:revision>
  <dcterms:created xsi:type="dcterms:W3CDTF">2018-01-30T21:42:33Z</dcterms:created>
  <dcterms:modified xsi:type="dcterms:W3CDTF">2018-01-30T21:57:15Z</dcterms:modified>
</cp:coreProperties>
</file>