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77" r:id="rId13"/>
    <p:sldId id="269" r:id="rId14"/>
    <p:sldId id="270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CFA8B4-B5C2-4742-8401-61A8A46315C9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F218F5-E751-43E4-919B-A6684EA94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DD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C:\Documents and Settings\Иятта\Рабочий стол\ЭТО СРОЧНО\ПРЕЗЕНТАЦИЯ\0b1046f41010b46599801122fdb6b725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143250" cy="476250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054" name="Picture 3" descr="C:\Documents and Settings\Иятта\Рабочий стол\ЭТО СРОЧНО\ПРЕЗЕНТАЦИЯ\0_6d5dd_fa218c92_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4958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4" descr="C:\Documents and Settings\Иятта\Рабочий стол\ЭТО СРОЧНО\ПРЕЗЕНТАЦИЯ\0_6d5e4_a4e0eb9c_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5581650"/>
            <a:ext cx="35687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3" descr="C:\Documents and Settings\Иятта\Рабочий стол\ЭТО СРОЧНО\ПРЕЗЕНТАЦИЯ\0_6d5dd_fa218c92_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95800"/>
            <a:ext cx="2409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3" descr="C:\Documents and Settings\Иятта\Рабочий стол\ЭТО СРОЧНО\ПРЕЗЕНТАЦИЯ\0_6d5dd_fa218c92_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4175" y="0"/>
            <a:ext cx="24098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4" descr="C:\Documents and Settings\Иятта\Рабочий стол\ЭТО СРОЧНО\ПРЕЗЕНТАЦИЯ\0_6d5e4_a4e0eb9c_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95600" y="0"/>
            <a:ext cx="35687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4" descr="C:\Documents and Settings\Иятта\Рабочий стол\ЭТО СРОЧНО\ПРЕЗЕНТАЦИЯ\0_6d5e4_a4e0eb9c_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96200" y="2286000"/>
            <a:ext cx="12763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359025" y="1762125"/>
            <a:ext cx="5889625" cy="2163763"/>
          </a:xfrm>
          <a:prstGeom prst="rect">
            <a:avLst/>
          </a:prstGeom>
          <a:noFill/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4495800" y="4495800"/>
            <a:ext cx="3505200" cy="1143000"/>
          </a:xfrm>
        </p:spPr>
        <p:txBody>
          <a:bodyPr/>
          <a:lstStyle/>
          <a:p>
            <a:pPr eaLnBrk="1" hangingPunct="1">
              <a:defRPr/>
            </a:pPr>
            <a:endParaRPr lang="ru-RU" sz="16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ед\Desktop\км\60412327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15370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 Угадай ребёнка»</a:t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10242" name="Picture 2" descr="C:\Users\Дед\Desktop\км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214422"/>
            <a:ext cx="5286411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 Угадай ребёнка»</a:t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928670"/>
            <a:ext cx="8686800" cy="571504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1.плов, лето, гладиолус, песня «Улыбка», Новый год. 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/>
              <a:t>(</a:t>
            </a:r>
            <a:r>
              <a:rPr lang="ru-RU" sz="2400" dirty="0" err="1" smtClean="0"/>
              <a:t>Снежана</a:t>
            </a:r>
            <a:r>
              <a:rPr lang="ru-RU" sz="2400" dirty="0" smtClean="0"/>
              <a:t>)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2. Жареный </a:t>
            </a:r>
            <a:r>
              <a:rPr lang="ru-RU" sz="2400" dirty="0" err="1" smtClean="0"/>
              <a:t>окорочок</a:t>
            </a:r>
            <a:r>
              <a:rPr lang="ru-RU" sz="2400" dirty="0" smtClean="0"/>
              <a:t>, зима, анютины глазки, песня «С </a:t>
            </a:r>
            <a:r>
              <a:rPr lang="ru-RU" sz="2400" dirty="0" err="1" smtClean="0"/>
              <a:t>голубого</a:t>
            </a:r>
            <a:r>
              <a:rPr lang="ru-RU" sz="2400" dirty="0" smtClean="0"/>
              <a:t> ручейка», 8 Марта.    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/>
              <a:t>    (Алина)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3. плов, зима гладиолус, </a:t>
            </a:r>
            <a:r>
              <a:rPr lang="ru-RU" sz="2400" dirty="0" smtClean="0"/>
              <a:t>песня «С </a:t>
            </a:r>
            <a:r>
              <a:rPr lang="ru-RU" sz="2400" dirty="0" err="1" smtClean="0"/>
              <a:t>голубого</a:t>
            </a:r>
            <a:r>
              <a:rPr lang="ru-RU" sz="2400" dirty="0" smtClean="0"/>
              <a:t> ручейка», </a:t>
            </a:r>
            <a:r>
              <a:rPr lang="ru-RU" sz="2400" dirty="0" smtClean="0"/>
              <a:t>день защитника Отечества. 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/>
              <a:t>     (Саша)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4. Картошка в духовке, весна, роза, песня « </a:t>
            </a:r>
            <a:r>
              <a:rPr lang="ru-RU" sz="2400" dirty="0" err="1" smtClean="0"/>
              <a:t>Уч</a:t>
            </a:r>
            <a:r>
              <a:rPr lang="ru-RU" sz="2400" dirty="0" smtClean="0"/>
              <a:t> куду три колодца», Новый год. 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/>
              <a:t>  (Женя)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5. Жареный </a:t>
            </a:r>
            <a:r>
              <a:rPr lang="ru-RU" sz="2400" dirty="0" err="1" smtClean="0"/>
              <a:t>окорочок</a:t>
            </a:r>
            <a:r>
              <a:rPr lang="ru-RU" sz="2400" dirty="0" smtClean="0"/>
              <a:t>, лето, роза, песня   , день рождения.</a:t>
            </a:r>
          </a:p>
          <a:p>
            <a:pPr algn="r">
              <a:lnSpc>
                <a:spcPct val="150000"/>
              </a:lnSpc>
              <a:buNone/>
            </a:pPr>
            <a:r>
              <a:rPr lang="ru-RU" sz="2400" dirty="0" smtClean="0"/>
              <a:t>    (Дима)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Дед\Desktop\км\29a9e21aa996cd131dd0c0cc699d9c9a_4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500990" cy="66437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8358246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Содержимое 5" descr="Рисунок22222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11962"/>
          </a:xfrm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214563" y="5857875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5364" name="Содержимое 6" descr="8marta_92.gif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58282" cy="6908800"/>
          </a:xfrm>
        </p:spPr>
      </p:pic>
      <p:sp>
        <p:nvSpPr>
          <p:cNvPr id="8" name="Полилиния 7"/>
          <p:cNvSpPr/>
          <p:nvPr/>
        </p:nvSpPr>
        <p:spPr>
          <a:xfrm rot="20078309">
            <a:off x="-1716938" y="1999524"/>
            <a:ext cx="9144000" cy="3046988"/>
          </a:xfrm>
          <a:custGeom>
            <a:avLst/>
            <a:gdLst>
              <a:gd name="connsiteX0" fmla="*/ 0 w 9144000"/>
              <a:gd name="connsiteY0" fmla="*/ 0 h 3046988"/>
              <a:gd name="connsiteX1" fmla="*/ 9144000 w 9144000"/>
              <a:gd name="connsiteY1" fmla="*/ 0 h 3046988"/>
              <a:gd name="connsiteX2" fmla="*/ 9144000 w 9144000"/>
              <a:gd name="connsiteY2" fmla="*/ 3046988 h 3046988"/>
              <a:gd name="connsiteX3" fmla="*/ 0 w 9144000"/>
              <a:gd name="connsiteY3" fmla="*/ 3046988 h 3046988"/>
              <a:gd name="connsiteX4" fmla="*/ 0 w 9144000"/>
              <a:gd name="connsiteY4" fmla="*/ 0 h 3046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3046988">
                <a:moveTo>
                  <a:pt x="0" y="0"/>
                </a:moveTo>
                <a:lnTo>
                  <a:pt x="9144000" y="0"/>
                </a:lnTo>
                <a:lnTo>
                  <a:pt x="9144000" y="3046988"/>
                </a:lnTo>
                <a:lnTo>
                  <a:pt x="0" y="304698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b="1" i="1" spc="300" dirty="0">
                <a:ln w="1143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СПАСИБО ТЕБЕ РОДНАЯ!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ед\Desktop\км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ед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8" cy="66437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д\Desktop\картинки к през\1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ед\Desktop\км\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ед\Desktop\км\93389572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ед\Desktop\км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ед\Desktop\картинки к през\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Угадай песню»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-ГРУША, ПЕСНЯ, ТУМАНЫ</a:t>
            </a:r>
          </a:p>
          <a:p>
            <a:endParaRPr lang="ru-RU" dirty="0" smtClean="0"/>
          </a:p>
          <a:p>
            <a:r>
              <a:rPr lang="ru-RU" dirty="0" smtClean="0"/>
              <a:t>-ТРАВА, ОГУРЕЦ, ЛЯГУШКА</a:t>
            </a:r>
          </a:p>
          <a:p>
            <a:endParaRPr lang="ru-RU" dirty="0" smtClean="0"/>
          </a:p>
          <a:p>
            <a:r>
              <a:rPr lang="ru-RU" dirty="0" smtClean="0"/>
              <a:t>-КАЛИНА, РУЧЕЙ, ПАРЕНЬ</a:t>
            </a:r>
          </a:p>
          <a:p>
            <a:endParaRPr lang="ru-RU" dirty="0" smtClean="0"/>
          </a:p>
          <a:p>
            <a:r>
              <a:rPr lang="ru-RU" dirty="0" smtClean="0"/>
              <a:t>-ПЕШЕХОДЫ, ЭСКИМО, ВОЛШЕБНИК                           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</TotalTime>
  <Words>143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« Угадай песню» </vt:lpstr>
      <vt:lpstr>Слайд 10</vt:lpstr>
      <vt:lpstr>« Угадай ребёнка» </vt:lpstr>
      <vt:lpstr>« Угадай ребёнка» 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Дед</dc:creator>
  <cp:lastModifiedBy>Дед</cp:lastModifiedBy>
  <cp:revision>13</cp:revision>
  <dcterms:created xsi:type="dcterms:W3CDTF">2013-11-21T14:08:15Z</dcterms:created>
  <dcterms:modified xsi:type="dcterms:W3CDTF">2013-11-22T15:24:57Z</dcterms:modified>
</cp:coreProperties>
</file>