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1" r:id="rId12"/>
    <p:sldId id="267" r:id="rId13"/>
    <p:sldId id="268" r:id="rId14"/>
    <p:sldId id="269" r:id="rId15"/>
    <p:sldId id="281" r:id="rId16"/>
    <p:sldId id="282" r:id="rId17"/>
    <p:sldId id="271" r:id="rId18"/>
    <p:sldId id="272" r:id="rId19"/>
    <p:sldId id="273" r:id="rId20"/>
    <p:sldId id="283" r:id="rId21"/>
    <p:sldId id="284" r:id="rId22"/>
    <p:sldId id="274" r:id="rId23"/>
    <p:sldId id="275" r:id="rId24"/>
    <p:sldId id="277" r:id="rId25"/>
    <p:sldId id="278" r:id="rId26"/>
    <p:sldId id="279" r:id="rId27"/>
    <p:sldId id="270" r:id="rId28"/>
    <p:sldId id="285" r:id="rId29"/>
    <p:sldId id="280" r:id="rId30"/>
    <p:sldId id="2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1F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B03BE2-56B3-4A37-8040-EBCE6EECBD32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E472DCA-4BDE-4F09-9627-286C37260E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0648"/>
            <a:ext cx="8305800" cy="6192688"/>
          </a:xfrm>
        </p:spPr>
        <p:txBody>
          <a:bodyPr/>
          <a:lstStyle/>
          <a:p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</a:rPr>
              <a:t>МБДОУ </a:t>
            </a:r>
            <a:r>
              <a:rPr lang="ru-RU" sz="4000" dirty="0" err="1" smtClean="0">
                <a:solidFill>
                  <a:schemeClr val="tx2">
                    <a:lumMod val="25000"/>
                  </a:schemeClr>
                </a:solidFill>
              </a:rPr>
              <a:t>д</a:t>
            </a:r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</a:rPr>
              <a:t>/с «Улыбка» корпус №3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291F0D"/>
                </a:solidFill>
              </a:rPr>
              <a:t>Мастер-класс </a:t>
            </a:r>
            <a:br>
              <a:rPr lang="ru-RU" dirty="0" smtClean="0">
                <a:solidFill>
                  <a:srgbClr val="291F0D"/>
                </a:solidFill>
              </a:rPr>
            </a:br>
            <a:r>
              <a:rPr lang="ru-RU" dirty="0" smtClean="0">
                <a:solidFill>
                  <a:srgbClr val="291F0D"/>
                </a:solidFill>
              </a:rPr>
              <a:t>«Народная кукла России. Изготовление куклы «Колокольчик»</a:t>
            </a:r>
            <a:br>
              <a:rPr lang="ru-RU" dirty="0" smtClean="0">
                <a:solidFill>
                  <a:srgbClr val="291F0D"/>
                </a:solidFill>
              </a:rPr>
            </a:br>
            <a:r>
              <a:rPr lang="ru-RU" dirty="0" smtClean="0">
                <a:solidFill>
                  <a:srgbClr val="291F0D"/>
                </a:solidFill>
              </a:rPr>
              <a:t/>
            </a:r>
            <a:br>
              <a:rPr lang="ru-RU" dirty="0" smtClean="0">
                <a:solidFill>
                  <a:srgbClr val="291F0D"/>
                </a:solidFill>
              </a:rPr>
            </a:br>
            <a:r>
              <a:rPr lang="ru-RU" sz="4400" dirty="0" smtClean="0">
                <a:solidFill>
                  <a:schemeClr val="tx2">
                    <a:lumMod val="25000"/>
                  </a:schemeClr>
                </a:solidFill>
              </a:rPr>
              <a:t>Воспитатель: Мурикова Н.Ю.</a:t>
            </a:r>
            <a:endParaRPr lang="ru-RU" sz="44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G:\фото мастер класса куклы\_DSC05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349405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G:\фото мастер класса куклы\_DSC05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332656"/>
            <a:ext cx="5184576" cy="3053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G:\фото мастер класса куклы\_DSC06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4149080"/>
            <a:ext cx="351077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 descr="G:\фото мастер класса куклы\_DSC07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996952"/>
            <a:ext cx="528375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31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488832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йцуккен\Desktop\музей\IMG_20170418_1548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548680"/>
            <a:ext cx="5287904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29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20688"/>
            <a:ext cx="5760640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йцуккен\Desktop\музей\IMG_20170418_1548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692696"/>
            <a:ext cx="691276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йцуккен\Desktop\музей\IMG_20170820_2227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124744"/>
            <a:ext cx="5622166" cy="4216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йцуккен\Desktop\музей\IMG_20170820_2229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548680"/>
            <a:ext cx="4158463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Новая папка\IMG_20160316_1046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17998" y="404664"/>
            <a:ext cx="4644516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29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5330316" cy="5619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30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7048" y="619337"/>
            <a:ext cx="5544617" cy="5403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d3c8fab94aaa0b56bca9fa814514fe7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32176" cy="3474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6dfd7afe02f4370abbbc29cbeda4b9f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2636912"/>
            <a:ext cx="5603269" cy="3749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йцуккен\Desktop\музей\IMG_20170820_225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476672"/>
            <a:ext cx="432048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йцуккен\Desktop\музей\IMG_20170820_2228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980728"/>
            <a:ext cx="672074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290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5028003" cy="5619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28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48680"/>
            <a:ext cx="4664081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rosinka\Desktop\фотографии средней группы\DSC04300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14550" y="317500"/>
            <a:ext cx="4914900" cy="622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rosinka\Desktop\фотографии средней группы\DSC04293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17500"/>
            <a:ext cx="4953000" cy="622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rosinka\Desktop\фотографии средней группы\DSC04307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28837" y="317500"/>
            <a:ext cx="4886325" cy="622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30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4968552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йцуккен\Desktop\музей\IMG_20170820_232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692696"/>
            <a:ext cx="4140460" cy="5520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rosinka\Desktop\фотографии средней группы\DSC04285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57412" y="317500"/>
            <a:ext cx="4829175" cy="622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G:\0009-055-Agressivnye-igrush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3789040"/>
            <a:ext cx="19442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G:\24476_8636_12906054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71592" y="3161128"/>
            <a:ext cx="3672408" cy="369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G:\text_05_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0"/>
            <a:ext cx="35687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G:\photo654684_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260648"/>
            <a:ext cx="4267374" cy="3198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G:\kakoj-ne-dolzhna-byt-detskaya-igrushk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4005064"/>
            <a:ext cx="3519094" cy="2451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rosinka\Desktop\фотографии средней группы\DSC0430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5040559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iKGGMV3F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268760"/>
            <a:ext cx="566928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G:\barbie-barbi-kuklyi-v-tropikah-mattel-7467753501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260648"/>
            <a:ext cx="2890292" cy="2890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G:\var1-1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3429000"/>
            <a:ext cx="2955925" cy="2955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42979_2_450x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836712"/>
            <a:ext cx="3429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G:\76a07ad6f27e1c0c0c47a7bc2872a7c3_638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0"/>
            <a:ext cx="4825421" cy="388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G:\1433236729_youloveit_ru_fantasy_igrushki_ruchnoi_raboty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3861048"/>
            <a:ext cx="248194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G:\iR5XEFBLH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3789040"/>
            <a:ext cx="1472695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йцуккен\Desktop\музей\IMG_20170406_1025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764704"/>
            <a:ext cx="8675489" cy="5442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G:\Новая папка\DSC012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G:\Новая папка\DSC013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64502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G:\Новая папка\DSC025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555014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G:\Новая папка\DSC0252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7" y="260648"/>
            <a:ext cx="4104117" cy="3078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йцуккен\Desktop\музей\IMG_20170406_1026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89891" y="620688"/>
            <a:ext cx="5785012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432048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G:\фото мастер класса куклы\DSC0417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56992"/>
            <a:ext cx="3840088" cy="288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 descr="G:\фото мастер класса куклы\DSC041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3284984"/>
            <a:ext cx="3899925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ysClr val="windowText" lastClr="000000"/>
      </a:dk1>
      <a:lt1>
        <a:sysClr val="window" lastClr="FFFFFF"/>
      </a:lt1>
      <a:dk2>
        <a:srgbClr val="CCBDB7"/>
      </a:dk2>
      <a:lt2>
        <a:srgbClr val="EBDDC3"/>
      </a:lt2>
      <a:accent1>
        <a:srgbClr val="EBDDC3"/>
      </a:accent1>
      <a:accent2>
        <a:srgbClr val="EBDDC3"/>
      </a:accent2>
      <a:accent3>
        <a:srgbClr val="A5AB81"/>
      </a:accent3>
      <a:accent4>
        <a:srgbClr val="E7D09D"/>
      </a:accent4>
      <a:accent5>
        <a:srgbClr val="7BA79D"/>
      </a:accent5>
      <a:accent6>
        <a:srgbClr val="D5D1D1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640</TotalTime>
  <Words>8</Words>
  <Application>Microsoft Office PowerPoint</Application>
  <PresentationFormat>Экран (4:3)</PresentationFormat>
  <Paragraphs>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Бумажная</vt:lpstr>
      <vt:lpstr>МБДОУ д/с «Улыбка» корпус №3  Мастер-класс  «Народная кукла России. Изготовление куклы «Колокольчик»  Воспитатель: Мурикова Н.Ю.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д/с «Улыбка» корпус №3  Мастер-класс  «Народная кукла России. Изготовление куклы «Хозяюшка-благополучица»  Воспитатель: Мурикова Н.Ю.</dc:title>
  <dc:creator>Наталья Мурикова</dc:creator>
  <cp:lastModifiedBy>Наталья Мурикова</cp:lastModifiedBy>
  <cp:revision>16</cp:revision>
  <dcterms:created xsi:type="dcterms:W3CDTF">2017-04-18T13:10:32Z</dcterms:created>
  <dcterms:modified xsi:type="dcterms:W3CDTF">2018-01-31T16:55:28Z</dcterms:modified>
</cp:coreProperties>
</file>