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1" r:id="rId4"/>
    <p:sldId id="262" r:id="rId5"/>
    <p:sldId id="268" r:id="rId6"/>
    <p:sldId id="269" r:id="rId7"/>
    <p:sldId id="264" r:id="rId8"/>
    <p:sldId id="265" r:id="rId9"/>
    <p:sldId id="266" r:id="rId10"/>
    <p:sldId id="272" r:id="rId11"/>
    <p:sldId id="273" r:id="rId12"/>
    <p:sldId id="274" r:id="rId13"/>
    <p:sldId id="275" r:id="rId14"/>
    <p:sldId id="277" r:id="rId15"/>
    <p:sldId id="278" r:id="rId16"/>
    <p:sldId id="279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33CC"/>
    <a:srgbClr val="FF6699"/>
    <a:srgbClr val="FF99CC"/>
    <a:srgbClr val="FFCCCC"/>
    <a:srgbClr val="FF99FF"/>
    <a:srgbClr val="FFFF66"/>
    <a:srgbClr val="FF3300"/>
    <a:srgbClr val="99FF33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105619-1564-497C-835C-71B30E49B3BD}" type="doc">
      <dgm:prSet loTypeId="urn:microsoft.com/office/officeart/2005/8/layout/chevron2" loCatId="list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028CB859-9260-49DB-9612-6F43D8DF4E2B}">
      <dgm:prSet phldrT="[Текст]" custT="1"/>
      <dgm:spPr>
        <a:xfrm rot="5400000">
          <a:off x="3816026" y="-783386"/>
          <a:ext cx="626992" cy="5580499"/>
        </a:xfrm>
        <a:prstGeom prst="round2SameRect">
          <a:avLst/>
        </a:prstGeom>
        <a:ln w="38100">
          <a:solidFill>
            <a:srgbClr val="00B0F0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ГОЛОС</a:t>
          </a:r>
          <a:endParaRPr lang="ru-RU" sz="2800" b="1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D60C097-8E2B-443A-BA46-01A1E65B81BA}">
      <dgm:prSet phldrT="[Текст]"/>
      <dgm:spPr>
        <a:xfrm rot="5400000">
          <a:off x="233775" y="1812156"/>
          <a:ext cx="964603" cy="727025"/>
        </a:xfrm>
        <a:prstGeom prst="chevron">
          <a:avLst/>
        </a:prstGeom>
        <a:solidFill>
          <a:srgbClr val="00B0F0"/>
        </a:solidFill>
        <a:ln>
          <a:solidFill>
            <a:srgbClr val="00B0F0">
              <a:alpha val="70000"/>
            </a:srgbClr>
          </a:solidFill>
        </a:ln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3 ЭТАП</a:t>
          </a:r>
          <a:endParaRPr lang="ru-RU" b="1" dirty="0">
            <a:solidFill>
              <a:srgbClr val="002060"/>
            </a:solidFill>
            <a:latin typeface="Calibri"/>
            <a:ea typeface="+mn-ea"/>
            <a:cs typeface="+mn-cs"/>
          </a:endParaRPr>
        </a:p>
      </dgm:t>
    </dgm:pt>
    <dgm:pt modelId="{30F32C56-8767-4ABD-AF1E-14B6578F4C5F}" type="sibTrans" cxnId="{A03BD8DC-3A9E-4B9B-BCDE-C9BE9804CCD2}">
      <dgm:prSet/>
      <dgm:spPr/>
      <dgm:t>
        <a:bodyPr/>
        <a:lstStyle/>
        <a:p>
          <a:endParaRPr lang="ru-RU"/>
        </a:p>
      </dgm:t>
    </dgm:pt>
    <dgm:pt modelId="{89B2E339-715D-4D8D-968F-9147B94AA6CF}" type="parTrans" cxnId="{A03BD8DC-3A9E-4B9B-BCDE-C9BE9804CCD2}">
      <dgm:prSet/>
      <dgm:spPr/>
      <dgm:t>
        <a:bodyPr/>
        <a:lstStyle/>
        <a:p>
          <a:endParaRPr lang="ru-RU"/>
        </a:p>
      </dgm:t>
    </dgm:pt>
    <dgm:pt modelId="{E3AC13A0-565D-4ACE-8C57-64ACA82EB77F}" type="sibTrans" cxnId="{49DF255A-7291-4176-9723-21122455DA78}">
      <dgm:prSet/>
      <dgm:spPr/>
      <dgm:t>
        <a:bodyPr/>
        <a:lstStyle/>
        <a:p>
          <a:endParaRPr lang="ru-RU"/>
        </a:p>
      </dgm:t>
    </dgm:pt>
    <dgm:pt modelId="{100A57B7-CD73-4FF0-9D52-0C785D5FF014}" type="parTrans" cxnId="{49DF255A-7291-4176-9723-21122455DA78}">
      <dgm:prSet/>
      <dgm:spPr/>
      <dgm:t>
        <a:bodyPr/>
        <a:lstStyle/>
        <a:p>
          <a:endParaRPr lang="ru-RU"/>
        </a:p>
      </dgm:t>
    </dgm:pt>
    <dgm:pt modelId="{952D9D88-C193-4473-B70D-E7E8735579BD}">
      <dgm:prSet phldrT="[Текст]" custT="1"/>
      <dgm:spPr>
        <a:xfrm rot="5400000">
          <a:off x="3786743" y="-1626172"/>
          <a:ext cx="626992" cy="5574364"/>
        </a:xfrm>
        <a:prstGeom prst="rect">
          <a:avLst/>
        </a:prstGeom>
        <a:ln w="38100">
          <a:solidFill>
            <a:srgbClr val="00B0F0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МИМИКА</a:t>
          </a:r>
          <a:endParaRPr lang="ru-RU" sz="2800" b="1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04FA0BA8-2A74-4094-8D98-5C17BBC715CA}">
      <dgm:prSet phldrT="[Текст]"/>
      <dgm:spPr>
        <a:xfrm rot="5400000">
          <a:off x="207873" y="992203"/>
          <a:ext cx="964603" cy="675222"/>
        </a:xfrm>
        <a:prstGeom prst="chevron">
          <a:avLst/>
        </a:prstGeom>
        <a:solidFill>
          <a:srgbClr val="00B0F0"/>
        </a:soli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2 ЭТАП</a:t>
          </a:r>
          <a:endParaRPr lang="ru-RU" b="1" dirty="0">
            <a:solidFill>
              <a:srgbClr val="002060"/>
            </a:solidFill>
            <a:latin typeface="Calibri"/>
            <a:ea typeface="+mn-ea"/>
            <a:cs typeface="+mn-cs"/>
          </a:endParaRPr>
        </a:p>
      </dgm:t>
    </dgm:pt>
    <dgm:pt modelId="{5A55EDA0-01A4-4DB0-BDB1-81FB35443FF9}" type="sibTrans" cxnId="{8DA441C1-C16E-4556-9B12-51DD49919322}">
      <dgm:prSet/>
      <dgm:spPr/>
      <dgm:t>
        <a:bodyPr/>
        <a:lstStyle/>
        <a:p>
          <a:endParaRPr lang="ru-RU"/>
        </a:p>
      </dgm:t>
    </dgm:pt>
    <dgm:pt modelId="{83E42E61-A3AB-438A-B0C5-6150655E8223}" type="parTrans" cxnId="{8DA441C1-C16E-4556-9B12-51DD49919322}">
      <dgm:prSet/>
      <dgm:spPr/>
      <dgm:t>
        <a:bodyPr/>
        <a:lstStyle/>
        <a:p>
          <a:endParaRPr lang="ru-RU"/>
        </a:p>
      </dgm:t>
    </dgm:pt>
    <dgm:pt modelId="{012A4E05-20BC-4023-A050-D855703BCC4C}" type="sibTrans" cxnId="{7E8221C7-EDB1-4315-ADFA-7DA743D16BFE}">
      <dgm:prSet/>
      <dgm:spPr/>
      <dgm:t>
        <a:bodyPr/>
        <a:lstStyle/>
        <a:p>
          <a:endParaRPr lang="ru-RU"/>
        </a:p>
      </dgm:t>
    </dgm:pt>
    <dgm:pt modelId="{CC863E28-2534-4FE7-BC76-27ADA7BBDC3B}" type="parTrans" cxnId="{7E8221C7-EDB1-4315-ADFA-7DA743D16BFE}">
      <dgm:prSet/>
      <dgm:spPr/>
      <dgm:t>
        <a:bodyPr/>
        <a:lstStyle/>
        <a:p>
          <a:endParaRPr lang="ru-RU"/>
        </a:p>
      </dgm:t>
    </dgm:pt>
    <dgm:pt modelId="{D732F16C-C6E8-4E10-B70E-A7B1083DF9EB}">
      <dgm:prSet phldrT="[Текст]" custT="1"/>
      <dgm:spPr>
        <a:xfrm rot="5400000">
          <a:off x="3814808" y="-2396267"/>
          <a:ext cx="626992" cy="5548833"/>
        </a:xfrm>
        <a:prstGeom prst="rect">
          <a:avLst/>
        </a:prstGeom>
        <a:ln w="38100"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ОПРЕДЕЛЕНИЕ ОБРАЗА</a:t>
          </a:r>
          <a:endParaRPr lang="ru-RU" sz="2800" b="1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81B93430-BED6-430B-96B6-133FF6402FE8}">
      <dgm:prSet phldrT="[Текст]"/>
      <dgm:spPr>
        <a:xfrm rot="5400000">
          <a:off x="213066" y="141157"/>
          <a:ext cx="964603" cy="685607"/>
        </a:xfrm>
        <a:prstGeom prst="chevron">
          <a:avLst/>
        </a:prstGeom>
        <a:solidFill>
          <a:srgbClr val="00B0F0"/>
        </a:soli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1 ЭТАП</a:t>
          </a:r>
          <a:endParaRPr lang="ru-RU" b="1" dirty="0">
            <a:solidFill>
              <a:srgbClr val="002060"/>
            </a:solidFill>
            <a:latin typeface="Calibri"/>
            <a:ea typeface="+mn-ea"/>
            <a:cs typeface="+mn-cs"/>
          </a:endParaRPr>
        </a:p>
      </dgm:t>
    </dgm:pt>
    <dgm:pt modelId="{49BBD8FB-8A1B-413D-BB7B-64D45D5E9214}" type="sibTrans" cxnId="{51CFE43F-A5AD-4F41-AF65-A9D68FCBE296}">
      <dgm:prSet/>
      <dgm:spPr/>
      <dgm:t>
        <a:bodyPr/>
        <a:lstStyle/>
        <a:p>
          <a:endParaRPr lang="ru-RU"/>
        </a:p>
      </dgm:t>
    </dgm:pt>
    <dgm:pt modelId="{30D9113A-3DF4-4FC4-8C04-CDBCFB2DB9D8}" type="parTrans" cxnId="{51CFE43F-A5AD-4F41-AF65-A9D68FCBE296}">
      <dgm:prSet/>
      <dgm:spPr/>
      <dgm:t>
        <a:bodyPr/>
        <a:lstStyle/>
        <a:p>
          <a:endParaRPr lang="ru-RU"/>
        </a:p>
      </dgm:t>
    </dgm:pt>
    <dgm:pt modelId="{6C053F46-1F29-4BD1-A98F-5287231793B3}" type="sibTrans" cxnId="{B9B51A5A-BE2E-4035-91A6-46CEA4CD12A1}">
      <dgm:prSet/>
      <dgm:spPr/>
      <dgm:t>
        <a:bodyPr/>
        <a:lstStyle/>
        <a:p>
          <a:endParaRPr lang="ru-RU"/>
        </a:p>
      </dgm:t>
    </dgm:pt>
    <dgm:pt modelId="{531BB787-0662-4F3B-AF80-119BC5CC6B98}" type="parTrans" cxnId="{B9B51A5A-BE2E-4035-91A6-46CEA4CD12A1}">
      <dgm:prSet/>
      <dgm:spPr/>
      <dgm:t>
        <a:bodyPr/>
        <a:lstStyle/>
        <a:p>
          <a:endParaRPr lang="ru-RU"/>
        </a:p>
      </dgm:t>
    </dgm:pt>
    <dgm:pt modelId="{10CE71FB-6529-4287-A8B8-AB026516E02B}">
      <dgm:prSet/>
      <dgm:spPr>
        <a:xfrm rot="5400000">
          <a:off x="207873" y="2683911"/>
          <a:ext cx="964603" cy="675222"/>
        </a:xfrm>
        <a:prstGeom prst="chevron">
          <a:avLst/>
        </a:prstGeom>
        <a:solidFill>
          <a:srgbClr val="00B0F0"/>
        </a:soli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4 ЭТАП</a:t>
          </a:r>
          <a:endParaRPr lang="ru-RU" b="1" dirty="0">
            <a:solidFill>
              <a:srgbClr val="002060"/>
            </a:solidFill>
            <a:latin typeface="Calibri"/>
            <a:ea typeface="+mn-ea"/>
            <a:cs typeface="+mn-cs"/>
          </a:endParaRPr>
        </a:p>
      </dgm:t>
    </dgm:pt>
    <dgm:pt modelId="{C0FB509C-D785-48D5-B2C5-223003994DA8}" type="parTrans" cxnId="{9465D5A7-699A-4930-9FD7-8864B677F647}">
      <dgm:prSet/>
      <dgm:spPr/>
      <dgm:t>
        <a:bodyPr/>
        <a:lstStyle/>
        <a:p>
          <a:endParaRPr lang="ru-RU"/>
        </a:p>
      </dgm:t>
    </dgm:pt>
    <dgm:pt modelId="{042075B4-CA91-498A-ADFE-3970F5AD6013}" type="sibTrans" cxnId="{9465D5A7-699A-4930-9FD7-8864B677F647}">
      <dgm:prSet/>
      <dgm:spPr/>
      <dgm:t>
        <a:bodyPr/>
        <a:lstStyle/>
        <a:p>
          <a:endParaRPr lang="ru-RU"/>
        </a:p>
      </dgm:t>
    </dgm:pt>
    <dgm:pt modelId="{86CA2C44-AA01-4FDD-B496-9DA165217534}">
      <dgm:prSet/>
      <dgm:spPr>
        <a:xfrm rot="5400000">
          <a:off x="207873" y="3529765"/>
          <a:ext cx="964603" cy="675222"/>
        </a:xfrm>
        <a:prstGeom prst="chevron">
          <a:avLst/>
        </a:prstGeom>
        <a:solidFill>
          <a:srgbClr val="00B0F0"/>
        </a:soli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r>
            <a:rPr lang="ru-RU" b="1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5 ЭТАП</a:t>
          </a:r>
          <a:endParaRPr lang="ru-RU" b="1" dirty="0">
            <a:solidFill>
              <a:srgbClr val="002060"/>
            </a:solidFill>
            <a:latin typeface="Calibri"/>
            <a:ea typeface="+mn-ea"/>
            <a:cs typeface="+mn-cs"/>
          </a:endParaRPr>
        </a:p>
      </dgm:t>
    </dgm:pt>
    <dgm:pt modelId="{953FA65A-21D2-4513-A45C-B9046B656047}" type="parTrans" cxnId="{6DD48CC0-6DF6-43AA-84A1-BA249ED18F8B}">
      <dgm:prSet/>
      <dgm:spPr/>
      <dgm:t>
        <a:bodyPr/>
        <a:lstStyle/>
        <a:p>
          <a:endParaRPr lang="ru-RU"/>
        </a:p>
      </dgm:t>
    </dgm:pt>
    <dgm:pt modelId="{DF84B0C0-558F-4106-8F38-D7CA62562C51}" type="sibTrans" cxnId="{6DD48CC0-6DF6-43AA-84A1-BA249ED18F8B}">
      <dgm:prSet/>
      <dgm:spPr/>
      <dgm:t>
        <a:bodyPr/>
        <a:lstStyle/>
        <a:p>
          <a:endParaRPr lang="ru-RU"/>
        </a:p>
      </dgm:t>
    </dgm:pt>
    <dgm:pt modelId="{B36E3E44-6465-4834-895E-F84256508F6C}">
      <dgm:prSet custT="1"/>
      <dgm:spPr>
        <a:xfrm rot="5400000">
          <a:off x="3773180" y="77838"/>
          <a:ext cx="626992" cy="5549756"/>
        </a:xfrm>
        <a:prstGeom prst="round2SameRect">
          <a:avLst/>
        </a:prstGeom>
        <a:ln w="38100">
          <a:solidFill>
            <a:srgbClr val="00B0F0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ЖЕСТ И ДВИЖЕНИЕ</a:t>
          </a:r>
          <a:endParaRPr lang="ru-RU" sz="2800" b="1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ACB1E0D-CFE8-416B-92FC-E2501D5C132E}" type="parTrans" cxnId="{4AA19F20-C2A2-444D-9FE4-3ECF71B525A5}">
      <dgm:prSet/>
      <dgm:spPr/>
      <dgm:t>
        <a:bodyPr/>
        <a:lstStyle/>
        <a:p>
          <a:endParaRPr lang="ru-RU"/>
        </a:p>
      </dgm:t>
    </dgm:pt>
    <dgm:pt modelId="{28119B41-1074-4F0F-81CA-F5F390AED2A6}" type="sibTrans" cxnId="{4AA19F20-C2A2-444D-9FE4-3ECF71B525A5}">
      <dgm:prSet/>
      <dgm:spPr/>
      <dgm:t>
        <a:bodyPr/>
        <a:lstStyle/>
        <a:p>
          <a:endParaRPr lang="ru-RU"/>
        </a:p>
      </dgm:t>
    </dgm:pt>
    <dgm:pt modelId="{104E09A8-F7E9-4317-A30B-9F3B2EB9578D}">
      <dgm:prSet custT="1"/>
      <dgm:spPr>
        <a:xfrm rot="5400000">
          <a:off x="3772890" y="923956"/>
          <a:ext cx="626992" cy="5549229"/>
        </a:xfrm>
        <a:prstGeom prst="round2SameRect">
          <a:avLst/>
        </a:prstGeom>
        <a:ln w="38100">
          <a:solidFill>
            <a:srgbClr val="00B0F0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ЗАУЧИВАНИЕ</a:t>
          </a:r>
          <a:endParaRPr lang="ru-RU" sz="2800" b="1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7C127A77-7D2E-4CCD-96D5-751E60F7167F}" type="parTrans" cxnId="{928A383B-7469-4697-8F67-9EEDF064526F}">
      <dgm:prSet/>
      <dgm:spPr/>
      <dgm:t>
        <a:bodyPr/>
        <a:lstStyle/>
        <a:p>
          <a:endParaRPr lang="ru-RU"/>
        </a:p>
      </dgm:t>
    </dgm:pt>
    <dgm:pt modelId="{02ED475F-947E-46D8-9C4D-78951F63470E}" type="sibTrans" cxnId="{928A383B-7469-4697-8F67-9EEDF064526F}">
      <dgm:prSet/>
      <dgm:spPr/>
      <dgm:t>
        <a:bodyPr/>
        <a:lstStyle/>
        <a:p>
          <a:endParaRPr lang="ru-RU"/>
        </a:p>
      </dgm:t>
    </dgm:pt>
    <dgm:pt modelId="{DE9683E1-1BB4-468C-99A7-BA090673274C}" type="pres">
      <dgm:prSet presAssocID="{6E105619-1564-497C-835C-71B30E49B3B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7D57A9-6D62-48A6-B1EC-B35AF9449F85}" type="pres">
      <dgm:prSet presAssocID="{81B93430-BED6-430B-96B6-133FF6402FE8}" presName="composite" presStyleCnt="0"/>
      <dgm:spPr/>
      <dgm:t>
        <a:bodyPr/>
        <a:lstStyle/>
        <a:p>
          <a:endParaRPr lang="ru-RU"/>
        </a:p>
      </dgm:t>
    </dgm:pt>
    <dgm:pt modelId="{4023ECD2-557F-4D4C-AFFF-F6AC873772F4}" type="pres">
      <dgm:prSet presAssocID="{81B93430-BED6-430B-96B6-133FF6402FE8}" presName="parentText" presStyleLbl="alignNode1" presStyleIdx="0" presStyleCnt="5" custScaleX="1015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1D5AAA-F42D-4FD4-B27E-84D9255EE796}" type="pres">
      <dgm:prSet presAssocID="{81B93430-BED6-430B-96B6-133FF6402FE8}" presName="descendantText" presStyleLbl="alignAcc1" presStyleIdx="0" presStyleCnt="5" custScaleX="84110" custLinFactNeighborX="778" custLinFactNeighborY="1110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7050B0CB-1A77-4181-8722-7B451C89514A}" type="pres">
      <dgm:prSet presAssocID="{49BBD8FB-8A1B-413D-BB7B-64D45D5E9214}" presName="sp" presStyleCnt="0"/>
      <dgm:spPr/>
      <dgm:t>
        <a:bodyPr/>
        <a:lstStyle/>
        <a:p>
          <a:endParaRPr lang="ru-RU"/>
        </a:p>
      </dgm:t>
    </dgm:pt>
    <dgm:pt modelId="{9636BF42-CF3C-4C2E-8181-776CDA2DC170}" type="pres">
      <dgm:prSet presAssocID="{04FA0BA8-2A74-4094-8D98-5C17BBC715CA}" presName="composite" presStyleCnt="0"/>
      <dgm:spPr/>
      <dgm:t>
        <a:bodyPr/>
        <a:lstStyle/>
        <a:p>
          <a:endParaRPr lang="ru-RU"/>
        </a:p>
      </dgm:t>
    </dgm:pt>
    <dgm:pt modelId="{0CD1835B-9387-4078-84B2-DAC2D91E20D6}" type="pres">
      <dgm:prSet presAssocID="{04FA0BA8-2A74-4094-8D98-5C17BBC715CA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F0141-E98B-42A3-9F85-AACD54BCF122}" type="pres">
      <dgm:prSet presAssocID="{04FA0BA8-2A74-4094-8D98-5C17BBC715CA}" presName="descendantText" presStyleLbl="alignAcc1" presStyleIdx="1" presStyleCnt="5" custScaleX="8449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BFAB8A69-5604-4B20-8F4B-7D0BD26C2A96}" type="pres">
      <dgm:prSet presAssocID="{5A55EDA0-01A4-4DB0-BDB1-81FB35443FF9}" presName="sp" presStyleCnt="0"/>
      <dgm:spPr/>
      <dgm:t>
        <a:bodyPr/>
        <a:lstStyle/>
        <a:p>
          <a:endParaRPr lang="ru-RU"/>
        </a:p>
      </dgm:t>
    </dgm:pt>
    <dgm:pt modelId="{D630EF67-BEB7-4575-B9AB-F5A37F3FA32F}" type="pres">
      <dgm:prSet presAssocID="{1D60C097-8E2B-443A-BA46-01A1E65B81BA}" presName="composite" presStyleCnt="0"/>
      <dgm:spPr/>
      <dgm:t>
        <a:bodyPr/>
        <a:lstStyle/>
        <a:p>
          <a:endParaRPr lang="ru-RU"/>
        </a:p>
      </dgm:t>
    </dgm:pt>
    <dgm:pt modelId="{980B2418-045C-479E-A4FF-DF4BBD404BC3}" type="pres">
      <dgm:prSet presAssocID="{1D60C097-8E2B-443A-BA46-01A1E65B81BA}" presName="parentText" presStyleLbl="alignNode1" presStyleIdx="2" presStyleCnt="5" custScaleX="1076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B62251-F303-4144-B4CE-B26BE8CF45DF}" type="pres">
      <dgm:prSet presAssocID="{1D60C097-8E2B-443A-BA46-01A1E65B81BA}" presName="descendantText" presStyleLbl="alignAcc1" presStyleIdx="2" presStyleCnt="5" custScaleX="84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169F45-28B2-4363-997C-1534498C9459}" type="pres">
      <dgm:prSet presAssocID="{30F32C56-8767-4ABD-AF1E-14B6578F4C5F}" presName="sp" presStyleCnt="0"/>
      <dgm:spPr/>
      <dgm:t>
        <a:bodyPr/>
        <a:lstStyle/>
        <a:p>
          <a:endParaRPr lang="ru-RU"/>
        </a:p>
      </dgm:t>
    </dgm:pt>
    <dgm:pt modelId="{E1EA8DA4-A95A-437A-A0B5-7927C0324411}" type="pres">
      <dgm:prSet presAssocID="{10CE71FB-6529-4287-A8B8-AB026516E02B}" presName="composite" presStyleCnt="0"/>
      <dgm:spPr/>
      <dgm:t>
        <a:bodyPr/>
        <a:lstStyle/>
        <a:p>
          <a:endParaRPr lang="ru-RU"/>
        </a:p>
      </dgm:t>
    </dgm:pt>
    <dgm:pt modelId="{BFEF3C84-496F-4927-8255-D35F7B2C9538}" type="pres">
      <dgm:prSet presAssocID="{10CE71FB-6529-4287-A8B8-AB026516E02B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F968EB-8273-40DE-A019-F92B397FDCB2}" type="pres">
      <dgm:prSet presAssocID="{10CE71FB-6529-4287-A8B8-AB026516E02B}" presName="descendantText" presStyleLbl="alignAcc1" presStyleIdx="3" presStyleCnt="5" custScaleX="84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CE64D9-0070-471E-9853-1F6037EEA4F1}" type="pres">
      <dgm:prSet presAssocID="{042075B4-CA91-498A-ADFE-3970F5AD6013}" presName="sp" presStyleCnt="0"/>
      <dgm:spPr/>
      <dgm:t>
        <a:bodyPr/>
        <a:lstStyle/>
        <a:p>
          <a:endParaRPr lang="ru-RU"/>
        </a:p>
      </dgm:t>
    </dgm:pt>
    <dgm:pt modelId="{AF2F4005-2F5C-4A8D-AB0A-BCB0BF559434}" type="pres">
      <dgm:prSet presAssocID="{86CA2C44-AA01-4FDD-B496-9DA165217534}" presName="composite" presStyleCnt="0"/>
      <dgm:spPr/>
      <dgm:t>
        <a:bodyPr/>
        <a:lstStyle/>
        <a:p>
          <a:endParaRPr lang="ru-RU"/>
        </a:p>
      </dgm:t>
    </dgm:pt>
    <dgm:pt modelId="{F2682F94-9CD0-4231-8167-E7BA4E988643}" type="pres">
      <dgm:prSet presAssocID="{86CA2C44-AA01-4FDD-B496-9DA165217534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59341-4624-47D0-A2C3-A799CCF6C720}" type="pres">
      <dgm:prSet presAssocID="{86CA2C44-AA01-4FDD-B496-9DA165217534}" presName="descendantText" presStyleLbl="alignAcc1" presStyleIdx="4" presStyleCnt="5" custScaleX="84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A19F20-C2A2-444D-9FE4-3ECF71B525A5}" srcId="{10CE71FB-6529-4287-A8B8-AB026516E02B}" destId="{B36E3E44-6465-4834-895E-F84256508F6C}" srcOrd="0" destOrd="0" parTransId="{7ACB1E0D-CFE8-416B-92FC-E2501D5C132E}" sibTransId="{28119B41-1074-4F0F-81CA-F5F390AED2A6}"/>
    <dgm:cxn modelId="{9465D5A7-699A-4930-9FD7-8864B677F647}" srcId="{6E105619-1564-497C-835C-71B30E49B3BD}" destId="{10CE71FB-6529-4287-A8B8-AB026516E02B}" srcOrd="3" destOrd="0" parTransId="{C0FB509C-D785-48D5-B2C5-223003994DA8}" sibTransId="{042075B4-CA91-498A-ADFE-3970F5AD6013}"/>
    <dgm:cxn modelId="{7E8221C7-EDB1-4315-ADFA-7DA743D16BFE}" srcId="{04FA0BA8-2A74-4094-8D98-5C17BBC715CA}" destId="{952D9D88-C193-4473-B70D-E7E8735579BD}" srcOrd="0" destOrd="0" parTransId="{CC863E28-2534-4FE7-BC76-27ADA7BBDC3B}" sibTransId="{012A4E05-20BC-4023-A050-D855703BCC4C}"/>
    <dgm:cxn modelId="{B9B51A5A-BE2E-4035-91A6-46CEA4CD12A1}" srcId="{81B93430-BED6-430B-96B6-133FF6402FE8}" destId="{D732F16C-C6E8-4E10-B70E-A7B1083DF9EB}" srcOrd="0" destOrd="0" parTransId="{531BB787-0662-4F3B-AF80-119BC5CC6B98}" sibTransId="{6C053F46-1F29-4BD1-A98F-5287231793B3}"/>
    <dgm:cxn modelId="{17FB18D4-338F-480B-A4FB-DD4021D55EBE}" type="presOf" srcId="{1D60C097-8E2B-443A-BA46-01A1E65B81BA}" destId="{980B2418-045C-479E-A4FF-DF4BBD404BC3}" srcOrd="0" destOrd="0" presId="urn:microsoft.com/office/officeart/2005/8/layout/chevron2"/>
    <dgm:cxn modelId="{3E5854CE-A833-4BBB-BA7E-330A2809D470}" type="presOf" srcId="{028CB859-9260-49DB-9612-6F43D8DF4E2B}" destId="{A6B62251-F303-4144-B4CE-B26BE8CF45DF}" srcOrd="0" destOrd="0" presId="urn:microsoft.com/office/officeart/2005/8/layout/chevron2"/>
    <dgm:cxn modelId="{A06140EC-B891-4241-9FD6-84971A1055DF}" type="presOf" srcId="{10CE71FB-6529-4287-A8B8-AB026516E02B}" destId="{BFEF3C84-496F-4927-8255-D35F7B2C9538}" srcOrd="0" destOrd="0" presId="urn:microsoft.com/office/officeart/2005/8/layout/chevron2"/>
    <dgm:cxn modelId="{A03BD8DC-3A9E-4B9B-BCDE-C9BE9804CCD2}" srcId="{6E105619-1564-497C-835C-71B30E49B3BD}" destId="{1D60C097-8E2B-443A-BA46-01A1E65B81BA}" srcOrd="2" destOrd="0" parTransId="{89B2E339-715D-4D8D-968F-9147B94AA6CF}" sibTransId="{30F32C56-8767-4ABD-AF1E-14B6578F4C5F}"/>
    <dgm:cxn modelId="{6DD48CC0-6DF6-43AA-84A1-BA249ED18F8B}" srcId="{6E105619-1564-497C-835C-71B30E49B3BD}" destId="{86CA2C44-AA01-4FDD-B496-9DA165217534}" srcOrd="4" destOrd="0" parTransId="{953FA65A-21D2-4513-A45C-B9046B656047}" sibTransId="{DF84B0C0-558F-4106-8F38-D7CA62562C51}"/>
    <dgm:cxn modelId="{16F71FF2-584E-470D-8400-9DB46566DB76}" type="presOf" srcId="{86CA2C44-AA01-4FDD-B496-9DA165217534}" destId="{F2682F94-9CD0-4231-8167-E7BA4E988643}" srcOrd="0" destOrd="0" presId="urn:microsoft.com/office/officeart/2005/8/layout/chevron2"/>
    <dgm:cxn modelId="{78A4BF7F-0258-4839-9B71-235BB195D50D}" type="presOf" srcId="{81B93430-BED6-430B-96B6-133FF6402FE8}" destId="{4023ECD2-557F-4D4C-AFFF-F6AC873772F4}" srcOrd="0" destOrd="0" presId="urn:microsoft.com/office/officeart/2005/8/layout/chevron2"/>
    <dgm:cxn modelId="{011DA48B-C2A7-4FE0-90B4-00DAD253BD8F}" type="presOf" srcId="{104E09A8-F7E9-4317-A30B-9F3B2EB9578D}" destId="{2CB59341-4624-47D0-A2C3-A799CCF6C720}" srcOrd="0" destOrd="0" presId="urn:microsoft.com/office/officeart/2005/8/layout/chevron2"/>
    <dgm:cxn modelId="{8DA441C1-C16E-4556-9B12-51DD49919322}" srcId="{6E105619-1564-497C-835C-71B30E49B3BD}" destId="{04FA0BA8-2A74-4094-8D98-5C17BBC715CA}" srcOrd="1" destOrd="0" parTransId="{83E42E61-A3AB-438A-B0C5-6150655E8223}" sibTransId="{5A55EDA0-01A4-4DB0-BDB1-81FB35443FF9}"/>
    <dgm:cxn modelId="{9DF633A0-CD29-4B48-8A32-4638A3151EBC}" type="presOf" srcId="{B36E3E44-6465-4834-895E-F84256508F6C}" destId="{3EF968EB-8273-40DE-A019-F92B397FDCB2}" srcOrd="0" destOrd="0" presId="urn:microsoft.com/office/officeart/2005/8/layout/chevron2"/>
    <dgm:cxn modelId="{49DF255A-7291-4176-9723-21122455DA78}" srcId="{1D60C097-8E2B-443A-BA46-01A1E65B81BA}" destId="{028CB859-9260-49DB-9612-6F43D8DF4E2B}" srcOrd="0" destOrd="0" parTransId="{100A57B7-CD73-4FF0-9D52-0C785D5FF014}" sibTransId="{E3AC13A0-565D-4ACE-8C57-64ACA82EB77F}"/>
    <dgm:cxn modelId="{51CFE43F-A5AD-4F41-AF65-A9D68FCBE296}" srcId="{6E105619-1564-497C-835C-71B30E49B3BD}" destId="{81B93430-BED6-430B-96B6-133FF6402FE8}" srcOrd="0" destOrd="0" parTransId="{30D9113A-3DF4-4FC4-8C04-CDBCFB2DB9D8}" sibTransId="{49BBD8FB-8A1B-413D-BB7B-64D45D5E9214}"/>
    <dgm:cxn modelId="{928A383B-7469-4697-8F67-9EEDF064526F}" srcId="{86CA2C44-AA01-4FDD-B496-9DA165217534}" destId="{104E09A8-F7E9-4317-A30B-9F3B2EB9578D}" srcOrd="0" destOrd="0" parTransId="{7C127A77-7D2E-4CCD-96D5-751E60F7167F}" sibTransId="{02ED475F-947E-46D8-9C4D-78951F63470E}"/>
    <dgm:cxn modelId="{89A81777-40AB-44A9-85DD-5AD30684681B}" type="presOf" srcId="{04FA0BA8-2A74-4094-8D98-5C17BBC715CA}" destId="{0CD1835B-9387-4078-84B2-DAC2D91E20D6}" srcOrd="0" destOrd="0" presId="urn:microsoft.com/office/officeart/2005/8/layout/chevron2"/>
    <dgm:cxn modelId="{63B46A0D-E80F-456F-8F0B-5DAD51C39067}" type="presOf" srcId="{952D9D88-C193-4473-B70D-E7E8735579BD}" destId="{DD4F0141-E98B-42A3-9F85-AACD54BCF122}" srcOrd="0" destOrd="0" presId="urn:microsoft.com/office/officeart/2005/8/layout/chevron2"/>
    <dgm:cxn modelId="{8C5148AA-1B10-4E1C-B0CD-534163C56411}" type="presOf" srcId="{D732F16C-C6E8-4E10-B70E-A7B1083DF9EB}" destId="{9D1D5AAA-F42D-4FD4-B27E-84D9255EE796}" srcOrd="0" destOrd="0" presId="urn:microsoft.com/office/officeart/2005/8/layout/chevron2"/>
    <dgm:cxn modelId="{B9FC0EC2-FE43-4D6D-A8A9-3148501540F5}" type="presOf" srcId="{6E105619-1564-497C-835C-71B30E49B3BD}" destId="{DE9683E1-1BB4-468C-99A7-BA090673274C}" srcOrd="0" destOrd="0" presId="urn:microsoft.com/office/officeart/2005/8/layout/chevron2"/>
    <dgm:cxn modelId="{E306431B-C930-4307-9C0D-BAAD2251A258}" type="presParOf" srcId="{DE9683E1-1BB4-468C-99A7-BA090673274C}" destId="{767D57A9-6D62-48A6-B1EC-B35AF9449F85}" srcOrd="0" destOrd="0" presId="urn:microsoft.com/office/officeart/2005/8/layout/chevron2"/>
    <dgm:cxn modelId="{D6696675-4126-42FB-A7D3-3EC05116B8D3}" type="presParOf" srcId="{767D57A9-6D62-48A6-B1EC-B35AF9449F85}" destId="{4023ECD2-557F-4D4C-AFFF-F6AC873772F4}" srcOrd="0" destOrd="0" presId="urn:microsoft.com/office/officeart/2005/8/layout/chevron2"/>
    <dgm:cxn modelId="{E76FC60D-E84F-4FA2-B18A-521809A6AA99}" type="presParOf" srcId="{767D57A9-6D62-48A6-B1EC-B35AF9449F85}" destId="{9D1D5AAA-F42D-4FD4-B27E-84D9255EE796}" srcOrd="1" destOrd="0" presId="urn:microsoft.com/office/officeart/2005/8/layout/chevron2"/>
    <dgm:cxn modelId="{41333500-0606-411D-B56A-7A513A0BA1C4}" type="presParOf" srcId="{DE9683E1-1BB4-468C-99A7-BA090673274C}" destId="{7050B0CB-1A77-4181-8722-7B451C89514A}" srcOrd="1" destOrd="0" presId="urn:microsoft.com/office/officeart/2005/8/layout/chevron2"/>
    <dgm:cxn modelId="{62D2EA9D-2B3F-4E13-95B8-F5D907793BB7}" type="presParOf" srcId="{DE9683E1-1BB4-468C-99A7-BA090673274C}" destId="{9636BF42-CF3C-4C2E-8181-776CDA2DC170}" srcOrd="2" destOrd="0" presId="urn:microsoft.com/office/officeart/2005/8/layout/chevron2"/>
    <dgm:cxn modelId="{98FF3D1A-5F25-4CC8-B6B1-C3292590C88E}" type="presParOf" srcId="{9636BF42-CF3C-4C2E-8181-776CDA2DC170}" destId="{0CD1835B-9387-4078-84B2-DAC2D91E20D6}" srcOrd="0" destOrd="0" presId="urn:microsoft.com/office/officeart/2005/8/layout/chevron2"/>
    <dgm:cxn modelId="{35D2F256-8408-482B-8E75-5DE52F785893}" type="presParOf" srcId="{9636BF42-CF3C-4C2E-8181-776CDA2DC170}" destId="{DD4F0141-E98B-42A3-9F85-AACD54BCF122}" srcOrd="1" destOrd="0" presId="urn:microsoft.com/office/officeart/2005/8/layout/chevron2"/>
    <dgm:cxn modelId="{38AE2B26-D43F-4770-8AC1-E962D148CE28}" type="presParOf" srcId="{DE9683E1-1BB4-468C-99A7-BA090673274C}" destId="{BFAB8A69-5604-4B20-8F4B-7D0BD26C2A96}" srcOrd="3" destOrd="0" presId="urn:microsoft.com/office/officeart/2005/8/layout/chevron2"/>
    <dgm:cxn modelId="{00784D80-200C-424A-BB78-13B9A59380DA}" type="presParOf" srcId="{DE9683E1-1BB4-468C-99A7-BA090673274C}" destId="{D630EF67-BEB7-4575-B9AB-F5A37F3FA32F}" srcOrd="4" destOrd="0" presId="urn:microsoft.com/office/officeart/2005/8/layout/chevron2"/>
    <dgm:cxn modelId="{73A0184C-6041-4DAD-B776-5D07281D014E}" type="presParOf" srcId="{D630EF67-BEB7-4575-B9AB-F5A37F3FA32F}" destId="{980B2418-045C-479E-A4FF-DF4BBD404BC3}" srcOrd="0" destOrd="0" presId="urn:microsoft.com/office/officeart/2005/8/layout/chevron2"/>
    <dgm:cxn modelId="{ABE13B7F-CCA9-4F86-A0FD-52DC5F336DF3}" type="presParOf" srcId="{D630EF67-BEB7-4575-B9AB-F5A37F3FA32F}" destId="{A6B62251-F303-4144-B4CE-B26BE8CF45DF}" srcOrd="1" destOrd="0" presId="urn:microsoft.com/office/officeart/2005/8/layout/chevron2"/>
    <dgm:cxn modelId="{2D8BD878-10E2-48DF-A860-83FF0D956D6A}" type="presParOf" srcId="{DE9683E1-1BB4-468C-99A7-BA090673274C}" destId="{80169F45-28B2-4363-997C-1534498C9459}" srcOrd="5" destOrd="0" presId="urn:microsoft.com/office/officeart/2005/8/layout/chevron2"/>
    <dgm:cxn modelId="{40E81384-9D90-4844-B19E-89922E6D0AAD}" type="presParOf" srcId="{DE9683E1-1BB4-468C-99A7-BA090673274C}" destId="{E1EA8DA4-A95A-437A-A0B5-7927C0324411}" srcOrd="6" destOrd="0" presId="urn:microsoft.com/office/officeart/2005/8/layout/chevron2"/>
    <dgm:cxn modelId="{E1A81948-0253-4DEA-9C8A-F8BDA4CF960B}" type="presParOf" srcId="{E1EA8DA4-A95A-437A-A0B5-7927C0324411}" destId="{BFEF3C84-496F-4927-8255-D35F7B2C9538}" srcOrd="0" destOrd="0" presId="urn:microsoft.com/office/officeart/2005/8/layout/chevron2"/>
    <dgm:cxn modelId="{9F1F707B-639C-4891-80CC-18C8A2CBC515}" type="presParOf" srcId="{E1EA8DA4-A95A-437A-A0B5-7927C0324411}" destId="{3EF968EB-8273-40DE-A019-F92B397FDCB2}" srcOrd="1" destOrd="0" presId="urn:microsoft.com/office/officeart/2005/8/layout/chevron2"/>
    <dgm:cxn modelId="{DAC3F89F-30BC-47D3-B090-51117CF3D7C5}" type="presParOf" srcId="{DE9683E1-1BB4-468C-99A7-BA090673274C}" destId="{95CE64D9-0070-471E-9853-1F6037EEA4F1}" srcOrd="7" destOrd="0" presId="urn:microsoft.com/office/officeart/2005/8/layout/chevron2"/>
    <dgm:cxn modelId="{E4EC8753-26A1-4D80-8972-D889A00AD8A2}" type="presParOf" srcId="{DE9683E1-1BB4-468C-99A7-BA090673274C}" destId="{AF2F4005-2F5C-4A8D-AB0A-BCB0BF559434}" srcOrd="8" destOrd="0" presId="urn:microsoft.com/office/officeart/2005/8/layout/chevron2"/>
    <dgm:cxn modelId="{609982A8-0F96-4AD9-B1DB-DCDD755F2A9C}" type="presParOf" srcId="{AF2F4005-2F5C-4A8D-AB0A-BCB0BF559434}" destId="{F2682F94-9CD0-4231-8167-E7BA4E988643}" srcOrd="0" destOrd="0" presId="urn:microsoft.com/office/officeart/2005/8/layout/chevron2"/>
    <dgm:cxn modelId="{2FE59C67-E5CF-4697-9030-BE8B3DF688B6}" type="presParOf" srcId="{AF2F4005-2F5C-4A8D-AB0A-BCB0BF559434}" destId="{2CB59341-4624-47D0-A2C3-A799CCF6C72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3ECD2-557F-4D4C-AFFF-F6AC873772F4}">
      <dsp:nvSpPr>
        <dsp:cNvPr id="0" name=""/>
        <dsp:cNvSpPr/>
      </dsp:nvSpPr>
      <dsp:spPr>
        <a:xfrm rot="5400000">
          <a:off x="213066" y="141157"/>
          <a:ext cx="964603" cy="685607"/>
        </a:xfrm>
        <a:prstGeom prst="chevron">
          <a:avLst/>
        </a:prstGeom>
        <a:solidFill>
          <a:srgbClr val="00B0F0"/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1 ЭТАП</a:t>
          </a:r>
          <a:endParaRPr lang="ru-RU" sz="1500" b="1" kern="1200" dirty="0">
            <a:solidFill>
              <a:srgbClr val="002060"/>
            </a:solidFill>
            <a:latin typeface="Calibri"/>
            <a:ea typeface="+mn-ea"/>
            <a:cs typeface="+mn-cs"/>
          </a:endParaRPr>
        </a:p>
      </dsp:txBody>
      <dsp:txXfrm rot="-5400000">
        <a:off x="352565" y="344463"/>
        <a:ext cx="685607" cy="278996"/>
      </dsp:txXfrm>
    </dsp:sp>
    <dsp:sp modelId="{9D1D5AAA-F42D-4FD4-B27E-84D9255EE796}">
      <dsp:nvSpPr>
        <dsp:cNvPr id="0" name=""/>
        <dsp:cNvSpPr/>
      </dsp:nvSpPr>
      <dsp:spPr>
        <a:xfrm rot="5400000">
          <a:off x="3829189" y="-2389658"/>
          <a:ext cx="626992" cy="55488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F0">
              <a:alpha val="9000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ОПРЕДЕЛЕНИЕ ОБРАЗА</a:t>
          </a:r>
          <a:endParaRPr lang="ru-RU" sz="2800" b="1" kern="1200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368269" y="71262"/>
        <a:ext cx="5548833" cy="626992"/>
      </dsp:txXfrm>
    </dsp:sp>
    <dsp:sp modelId="{0CD1835B-9387-4078-84B2-DAC2D91E20D6}">
      <dsp:nvSpPr>
        <dsp:cNvPr id="0" name=""/>
        <dsp:cNvSpPr/>
      </dsp:nvSpPr>
      <dsp:spPr>
        <a:xfrm rot="5400000">
          <a:off x="207873" y="992203"/>
          <a:ext cx="964603" cy="675222"/>
        </a:xfrm>
        <a:prstGeom prst="chevron">
          <a:avLst/>
        </a:prstGeom>
        <a:solidFill>
          <a:srgbClr val="00B0F0"/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1000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2 ЭТАП</a:t>
          </a:r>
          <a:endParaRPr lang="ru-RU" sz="1500" b="1" kern="1200" dirty="0">
            <a:solidFill>
              <a:srgbClr val="002060"/>
            </a:solidFill>
            <a:latin typeface="Calibri"/>
            <a:ea typeface="+mn-ea"/>
            <a:cs typeface="+mn-cs"/>
          </a:endParaRPr>
        </a:p>
      </dsp:txBody>
      <dsp:txXfrm rot="-5400000">
        <a:off x="352564" y="1185123"/>
        <a:ext cx="675222" cy="289381"/>
      </dsp:txXfrm>
    </dsp:sp>
    <dsp:sp modelId="{DD4F0141-E98B-42A3-9F85-AACD54BCF122}">
      <dsp:nvSpPr>
        <dsp:cNvPr id="0" name=""/>
        <dsp:cNvSpPr/>
      </dsp:nvSpPr>
      <dsp:spPr>
        <a:xfrm rot="5400000">
          <a:off x="3786743" y="-1626172"/>
          <a:ext cx="626992" cy="557436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МИМИКА</a:t>
          </a:r>
          <a:endParaRPr lang="ru-RU" sz="2800" b="1" kern="1200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313057" y="847514"/>
        <a:ext cx="5574364" cy="626992"/>
      </dsp:txXfrm>
    </dsp:sp>
    <dsp:sp modelId="{980B2418-045C-479E-A4FF-DF4BBD404BC3}">
      <dsp:nvSpPr>
        <dsp:cNvPr id="0" name=""/>
        <dsp:cNvSpPr/>
      </dsp:nvSpPr>
      <dsp:spPr>
        <a:xfrm rot="5400000">
          <a:off x="233775" y="1812156"/>
          <a:ext cx="964603" cy="727025"/>
        </a:xfrm>
        <a:prstGeom prst="chevron">
          <a:avLst/>
        </a:prstGeom>
        <a:solidFill>
          <a:srgbClr val="00B0F0"/>
        </a:solidFill>
        <a:ln w="6350" cap="flat" cmpd="sng" algn="ctr">
          <a:solidFill>
            <a:srgbClr val="00B0F0">
              <a:alpha val="70000"/>
            </a:srgb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3 ЭТАП</a:t>
          </a:r>
          <a:endParaRPr lang="ru-RU" sz="1500" b="1" kern="1200" dirty="0">
            <a:solidFill>
              <a:srgbClr val="002060"/>
            </a:solidFill>
            <a:latin typeface="Calibri"/>
            <a:ea typeface="+mn-ea"/>
            <a:cs typeface="+mn-cs"/>
          </a:endParaRPr>
        </a:p>
      </dsp:txBody>
      <dsp:txXfrm rot="-5400000">
        <a:off x="352565" y="2056880"/>
        <a:ext cx="727025" cy="237578"/>
      </dsp:txXfrm>
    </dsp:sp>
    <dsp:sp modelId="{A6B62251-F303-4144-B4CE-B26BE8CF45DF}">
      <dsp:nvSpPr>
        <dsp:cNvPr id="0" name=""/>
        <dsp:cNvSpPr/>
      </dsp:nvSpPr>
      <dsp:spPr>
        <a:xfrm rot="5400000">
          <a:off x="3816026" y="-783386"/>
          <a:ext cx="626992" cy="558049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ГОЛОС</a:t>
          </a:r>
          <a:endParaRPr lang="ru-RU" sz="2800" b="1" kern="1200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339273" y="1723974"/>
        <a:ext cx="5549892" cy="565778"/>
      </dsp:txXfrm>
    </dsp:sp>
    <dsp:sp modelId="{BFEF3C84-496F-4927-8255-D35F7B2C9538}">
      <dsp:nvSpPr>
        <dsp:cNvPr id="0" name=""/>
        <dsp:cNvSpPr/>
      </dsp:nvSpPr>
      <dsp:spPr>
        <a:xfrm rot="5400000">
          <a:off x="207873" y="2683911"/>
          <a:ext cx="964603" cy="675222"/>
        </a:xfrm>
        <a:prstGeom prst="chevron">
          <a:avLst/>
        </a:prstGeom>
        <a:solidFill>
          <a:srgbClr val="00B0F0"/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3000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4 ЭТАП</a:t>
          </a:r>
          <a:endParaRPr lang="ru-RU" sz="1500" b="1" kern="1200" dirty="0">
            <a:solidFill>
              <a:srgbClr val="002060"/>
            </a:solidFill>
            <a:latin typeface="Calibri"/>
            <a:ea typeface="+mn-ea"/>
            <a:cs typeface="+mn-cs"/>
          </a:endParaRPr>
        </a:p>
      </dsp:txBody>
      <dsp:txXfrm rot="-5400000">
        <a:off x="352564" y="2876831"/>
        <a:ext cx="675222" cy="289381"/>
      </dsp:txXfrm>
    </dsp:sp>
    <dsp:sp modelId="{3EF968EB-8273-40DE-A019-F92B397FDCB2}">
      <dsp:nvSpPr>
        <dsp:cNvPr id="0" name=""/>
        <dsp:cNvSpPr/>
      </dsp:nvSpPr>
      <dsp:spPr>
        <a:xfrm rot="5400000">
          <a:off x="3773180" y="77838"/>
          <a:ext cx="626992" cy="55497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ЖЕСТ И ДВИЖЕНИЕ</a:t>
          </a:r>
          <a:endParaRPr lang="ru-RU" sz="2800" b="1" kern="1200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311799" y="2569827"/>
        <a:ext cx="5519149" cy="565778"/>
      </dsp:txXfrm>
    </dsp:sp>
    <dsp:sp modelId="{F2682F94-9CD0-4231-8167-E7BA4E988643}">
      <dsp:nvSpPr>
        <dsp:cNvPr id="0" name=""/>
        <dsp:cNvSpPr/>
      </dsp:nvSpPr>
      <dsp:spPr>
        <a:xfrm rot="5400000">
          <a:off x="207873" y="3529765"/>
          <a:ext cx="964603" cy="675222"/>
        </a:xfrm>
        <a:prstGeom prst="chevron">
          <a:avLst/>
        </a:prstGeom>
        <a:solidFill>
          <a:srgbClr val="00B0F0"/>
        </a:solidFill>
        <a:ln w="635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  <a:latin typeface="Calibri"/>
              <a:ea typeface="+mn-ea"/>
              <a:cs typeface="+mn-cs"/>
            </a:rPr>
            <a:t>5 ЭТАП</a:t>
          </a:r>
          <a:endParaRPr lang="ru-RU" sz="1500" b="1" kern="1200" dirty="0">
            <a:solidFill>
              <a:srgbClr val="002060"/>
            </a:solidFill>
            <a:latin typeface="Calibri"/>
            <a:ea typeface="+mn-ea"/>
            <a:cs typeface="+mn-cs"/>
          </a:endParaRPr>
        </a:p>
      </dsp:txBody>
      <dsp:txXfrm rot="-5400000">
        <a:off x="352564" y="3722685"/>
        <a:ext cx="675222" cy="289381"/>
      </dsp:txXfrm>
    </dsp:sp>
    <dsp:sp modelId="{2CB59341-4624-47D0-A2C3-A799CCF6C720}">
      <dsp:nvSpPr>
        <dsp:cNvPr id="0" name=""/>
        <dsp:cNvSpPr/>
      </dsp:nvSpPr>
      <dsp:spPr>
        <a:xfrm rot="5400000">
          <a:off x="3772890" y="923956"/>
          <a:ext cx="626992" cy="55492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7030A0"/>
              </a:solidFill>
              <a:latin typeface="Times New Roman" pitchFamily="18" charset="0"/>
              <a:ea typeface="+mn-ea"/>
              <a:cs typeface="Times New Roman" pitchFamily="18" charset="0"/>
            </a:rPr>
            <a:t>ЗАУЧИВАНИЕ</a:t>
          </a:r>
          <a:endParaRPr lang="ru-RU" sz="2800" b="1" kern="1200" dirty="0">
            <a:solidFill>
              <a:srgbClr val="7030A0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 rot="-5400000">
        <a:off x="1311772" y="3415682"/>
        <a:ext cx="5518622" cy="565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026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6000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4775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9179A-34EA-4A5A-86C1-381B19DDEF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EA390-9DAB-4408-8EE5-8F784D9FDC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007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7D8AA-9624-4D05-AEEB-6332BB1040C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9AB27-C19E-4438-8C3E-A33BF43DFC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1893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4BA0C-4EB7-4171-934F-441CE3BAC8F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75853-A3A6-49BA-B2AE-9B562BBDB2E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5234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2B4AA-B001-4F2E-A268-2E2AA9C084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6B2259-7288-431A-81C4-4E9544FD68A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2216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9D831-2C9D-47BF-A7A4-4D95E575A7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02C6B7-B889-41A9-9041-0AF707113EF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1627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62459-7A52-44BE-8784-2E4467F6AEA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569B3-D78E-406D-9454-46B5CEB407F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345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36A4C-6259-4B2A-BEFD-A087423612B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40E1E-C92E-4CA7-AA16-14270A92E99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8814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C50F-988C-4051-8649-05422F6F57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5208C-8F0D-405A-8407-C8D6A4B11EB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88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3878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8891A-D5EF-4BF6-8B1C-9A6923CB1D8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21EF0E-D051-4949-A047-C614430B7FF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1557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B2EC-C685-47AF-A053-D2EFD905B6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9CB73-F972-4CC7-9340-57D35A685D8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5385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2F311-93EA-4EA4-813B-188C034E1F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BB397-142F-4DC9-AF35-73F6268C514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702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1504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1518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1805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597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961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2471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3526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35B8C-5CA3-496E-89DE-8F85D47532F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E90F4-5E5E-4B06-B5E4-84385AAFC3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39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9C112A-4F13-4415-894A-456AA06305C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D2B5502-0C3B-4F28-90CD-7E03CACE4EC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140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700808"/>
            <a:ext cx="5040560" cy="3240360"/>
          </a:xfrm>
          <a:prstGeom prst="parallelogram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>
              <a:lnSpc>
                <a:spcPts val="4500"/>
              </a:lnSpc>
            </a:pP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ЭТАПЫ РАБОТЫ НАД ОБРАЗОМ</a:t>
            </a:r>
            <a:b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ПЕРСОНАЖА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445224"/>
            <a:ext cx="3168352" cy="936104"/>
          </a:xfrm>
        </p:spPr>
        <p:txBody>
          <a:bodyPr>
            <a:normAutofit/>
          </a:bodyPr>
          <a:lstStyle/>
          <a:p>
            <a:r>
              <a:rPr lang="ru-RU" sz="1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Фирсова С.Ф.</a:t>
            </a:r>
          </a:p>
          <a:p>
            <a:r>
              <a:rPr lang="ru-RU" sz="17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Воспитатель МКДОУ д/с № 32 «Сказка»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404664"/>
            <a:ext cx="3734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682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125"/>
            <a:ext cx="6480720" cy="119166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Жест и движения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6607646" cy="4351338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детей двигаться в соответствии с характером персонажа.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ПРИЁМЫ.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ритмопластику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Музыкальные импровизации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на память различных действий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Просмотр фильмов и спектаклей с участием взрослых исполнителей.</a:t>
            </a:r>
          </a:p>
          <a:p>
            <a:pPr marL="0" indent="0"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217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5" y="4869160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на память физических действий способствуют развитию двигательной активности детей и созданию образа через жест и движения.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VETA\Desktop\IMG_84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0049"/>
            <a:ext cx="1942548" cy="4559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о\группа весна 2014\IMG_016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43608" y="692696"/>
            <a:ext cx="2231161" cy="3482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38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125"/>
            <a:ext cx="6480720" cy="119166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Заучивание роли.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6895678" cy="4351338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выучить текст конкретной роли.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ПРИЁМЫ.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текста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«Книжечка»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«Волшебный сундучок»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Театр на фланели.</a:t>
            </a:r>
          </a:p>
          <a:p>
            <a:pPr lvl="0">
              <a:buFont typeface="Wingdings" pitchFamily="2" charset="2"/>
              <a:buChar char="Ø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978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9"/>
            <a:ext cx="6480720" cy="6480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 «Книжечка»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VETA\Desktop\Новая папка\SAM_70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6774" y="3717032"/>
            <a:ext cx="3611893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VETA\Desktop\Новая папка\SAM_70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1196752"/>
            <a:ext cx="3803915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6126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200800" cy="54359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Приём «Волшебный сундучок»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VETA\Desktop\Новая папка\SAM_70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347864" cy="251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VETA\Desktop\Новая папка\SAM_70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81841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8132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125"/>
            <a:ext cx="7128792" cy="68761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на фланели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SVETA\Desktop\Новая папка\SAM_70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68760"/>
            <a:ext cx="3024337" cy="4032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SVETA\Desktop\Новая папка\SAM_708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111" y="1264440"/>
            <a:ext cx="3289961" cy="246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VETA\Desktop\Новая папка\SAM_70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44131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39833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VETA\Desktop\Новая папка\VipTalisman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9711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6858000" cy="264747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>
                  <a:solidFill>
                    <a:srgbClr val="002060"/>
                  </a:solidFill>
                </a:ln>
                <a:solidFill>
                  <a:srgbClr val="CC0099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ВАШЕ ВНИМАНИЕ!</a:t>
            </a:r>
            <a:endParaRPr lang="ru-RU" sz="8000" b="1" spc="50" dirty="0">
              <a:ln w="11430">
                <a:solidFill>
                  <a:srgbClr val="002060"/>
                </a:solidFill>
              </a:ln>
              <a:solidFill>
                <a:srgbClr val="CC0099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934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125"/>
            <a:ext cx="6480720" cy="119166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spc="50" dirty="0" smtClean="0">
                <a:ln w="11430"/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spc="50" dirty="0" smtClean="0">
                <a:ln w="11430"/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4000" b="1" spc="50" dirty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4000" b="1" spc="50" dirty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 образом</a:t>
            </a:r>
            <a:br>
              <a:rPr lang="ru-RU" sz="4000" b="1" spc="50" dirty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10610168"/>
              </p:ext>
            </p:extLst>
          </p:nvPr>
        </p:nvGraphicFramePr>
        <p:xfrm>
          <a:off x="179388" y="2133600"/>
          <a:ext cx="72723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168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3"/>
            <a:ext cx="6480720" cy="9361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b="1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ОБРАЗА.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7632848" cy="498021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детей распознавать конкретный образ, выделяя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характерные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черты, присущие только ему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ПРИЁМЫ.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Начитывание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контрастных отрывков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костюмом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костюма соответственно характеру персонажа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доработка элементов костюма детьми и родителями.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144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\IMG_05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2160240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D:\фото\фото\DCIM\121___03\IMG_09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0841"/>
            <a:ext cx="3888432" cy="2916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D:\фото\Новая папка\IMG_057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0084" y="3573016"/>
            <a:ext cx="2279176" cy="25750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D:\фото\Новая папка\IMG_05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7460" y="3573016"/>
            <a:ext cx="3312368" cy="24841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86604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3744416" cy="6480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spc="50" dirty="0" smtClean="0">
                <a:ln w="11430"/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spc="50" dirty="0" smtClean="0">
                <a:ln w="11430"/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МИМИКА.</a:t>
            </a:r>
            <a:r>
              <a:rPr lang="ru-RU" sz="4000" b="1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7255718" cy="5256584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детей передавать эмоциональное состояние героев с помощью мимики</a:t>
            </a:r>
          </a:p>
          <a:p>
            <a:pPr marL="0" lv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ПРИЁМЫ.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иллюстрациями на эмоциональное состояние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с зеркалами</a:t>
            </a:r>
          </a:p>
          <a:p>
            <a:pPr marL="0" lv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458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VETA\Pictures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764302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066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021288"/>
            <a:ext cx="8964488" cy="71544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700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«Работа с иллюстрациями» даёт возможность определить мимику героя через его эмоциональное состояние.</a:t>
            </a:r>
            <a:r>
              <a:rPr lang="ru-RU" sz="4000" b="1" spc="50" dirty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spc="50" dirty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VETA\Desktop\Новая папка\SAM_70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1300" y="0"/>
            <a:ext cx="2681415" cy="201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VETA\Desktop\Новая папка\SAM_705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64088" y="1983"/>
            <a:ext cx="3744416" cy="558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VETA\Desktop\Новая папка\SAM_70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83"/>
            <a:ext cx="3000416" cy="564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VETA\Desktop\Новая папка\SAM_705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007436" y="2011061"/>
            <a:ext cx="2356651" cy="361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37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125"/>
            <a:ext cx="6480720" cy="119166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4000" b="1" spc="50" dirty="0">
                <a:ln w="11430"/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Голос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речевого аппарата детей и совершенствование интонационной выразительности.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ПРИЁМЫ.</a:t>
            </a:r>
          </a:p>
          <a:p>
            <a:pPr>
              <a:lnSpc>
                <a:spcPts val="288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Свобода выбора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предентента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88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Прослушивание аудиозаписей</a:t>
            </a:r>
          </a:p>
          <a:p>
            <a:pPr>
              <a:lnSpc>
                <a:spcPts val="288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pPr marL="457200" indent="-457200">
              <a:lnSpc>
                <a:spcPts val="288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  <a:p>
            <a:pPr marL="457200" indent="-457200">
              <a:lnSpc>
                <a:spcPts val="288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Дыхательные</a:t>
            </a:r>
          </a:p>
          <a:p>
            <a:pPr marL="457200" indent="-457200">
              <a:lnSpc>
                <a:spcPts val="288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Интонационная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выразительность.</a:t>
            </a:r>
          </a:p>
          <a:p>
            <a:pPr marL="457200" indent="-457200">
              <a:lnSpc>
                <a:spcPts val="288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расширение диапазона, силы голоса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57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418" y="4509120"/>
            <a:ext cx="6480720" cy="119166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lvl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4000" b="1" spc="50" dirty="0">
              <a:ln w="11430"/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фото\Новая папка (3)\IMG_20000213_18592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23889" y="202331"/>
            <a:ext cx="5508351" cy="3753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4437111"/>
            <a:ext cx="7704856" cy="173985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приёма интонационная выразительность ребёнок учится придавать речи эмоциональную окраску.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3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261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1_Тема Office</vt:lpstr>
      <vt:lpstr>ОСНОВНЫЕ ЭТАПЫ РАБОТЫ НАД ОБРАЗОМ ПЕРСОНАЖА.</vt:lpstr>
      <vt:lpstr> Основные этапы  работы над образом </vt:lpstr>
      <vt:lpstr>ОПРЕДЕЛЕНИЕ ОБРАЗА.</vt:lpstr>
      <vt:lpstr>Слайд 4</vt:lpstr>
      <vt:lpstr> МИМИКА. </vt:lpstr>
      <vt:lpstr>Слайд 6</vt:lpstr>
      <vt:lpstr>«Работа с иллюстрациями» даёт возможность определить мимику героя через его эмоциональное состояние. </vt:lpstr>
      <vt:lpstr>Голос</vt:lpstr>
      <vt:lpstr>Слайд 9</vt:lpstr>
      <vt:lpstr>Жест и движения</vt:lpstr>
      <vt:lpstr>Слайд 11</vt:lpstr>
      <vt:lpstr>Заучивание роли.</vt:lpstr>
      <vt:lpstr>Приём «Книжечка»</vt:lpstr>
      <vt:lpstr>Приём «Волшебный сундучок»</vt:lpstr>
      <vt:lpstr>Театр на фланели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ЭТАПЫ РАБОТЫ НАД ОБРАЗОМ ПЕРСОНАЖА.</dc:title>
  <dc:creator>SVETA</dc:creator>
  <cp:lastModifiedBy>user</cp:lastModifiedBy>
  <cp:revision>33</cp:revision>
  <dcterms:created xsi:type="dcterms:W3CDTF">2016-05-03T02:30:47Z</dcterms:created>
  <dcterms:modified xsi:type="dcterms:W3CDTF">2018-01-31T02:12:55Z</dcterms:modified>
</cp:coreProperties>
</file>