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9"/>
  </p:notesMasterIdLst>
  <p:sldIdLst>
    <p:sldId id="299" r:id="rId2"/>
    <p:sldId id="304" r:id="rId3"/>
    <p:sldId id="300" r:id="rId4"/>
    <p:sldId id="310" r:id="rId5"/>
    <p:sldId id="307" r:id="rId6"/>
    <p:sldId id="305" r:id="rId7"/>
    <p:sldId id="30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07" autoAdjust="0"/>
  </p:normalViewPr>
  <p:slideViewPr>
    <p:cSldViewPr>
      <p:cViewPr>
        <p:scale>
          <a:sx n="96" d="100"/>
          <a:sy n="96" d="100"/>
        </p:scale>
        <p:origin x="-1998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9BE554-9B10-4929-8DB7-26482C963AFA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ECF97-22A7-4C95-8269-C258CA7CE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ECF97-22A7-4C95-8269-C258CA7CE9B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static3.depositphotos.com/1003359/168/v/950/depositphotos_1689392-stock-illustration-color-pencils-backgroun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2437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1143008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Памятка родителям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429684" cy="21431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b="1" dirty="0" smtClean="0">
              <a:solidFill>
                <a:srgbClr val="7030A0"/>
              </a:solidFill>
              <a:latin typeface="Franklin Gothic Medium" pitchFamily="34" charset="0"/>
            </a:endParaRPr>
          </a:p>
          <a:p>
            <a:endParaRPr lang="ru-RU" b="1" dirty="0" smtClean="0">
              <a:solidFill>
                <a:srgbClr val="7030A0"/>
              </a:solidFill>
              <a:latin typeface="Franklin Gothic Medium" pitchFamily="34" charset="0"/>
            </a:endParaRPr>
          </a:p>
          <a:p>
            <a:endParaRPr lang="ru-RU" b="1" dirty="0" smtClean="0">
              <a:solidFill>
                <a:srgbClr val="7030A0"/>
              </a:solidFill>
              <a:latin typeface="Franklin Gothic Medium" pitchFamily="34" charset="0"/>
            </a:endParaRPr>
          </a:p>
          <a:p>
            <a:pPr algn="ctr">
              <a:buNone/>
            </a:pPr>
            <a:r>
              <a:rPr lang="ru-RU" sz="4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«Что должен знать и </a:t>
            </a:r>
            <a:r>
              <a:rPr lang="ru-RU" sz="4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уметь ребенок </a:t>
            </a:r>
            <a:r>
              <a:rPr lang="ru-RU" sz="4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5-6лет»</a:t>
            </a:r>
          </a:p>
          <a:p>
            <a:pPr algn="ctr">
              <a:buNone/>
            </a:pP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static3.depositphotos.com/1003359/168/v/950/depositphotos_1689392-stock-illustration-color-pencils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85745"/>
            <a:ext cx="9144000" cy="72437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00042"/>
            <a:ext cx="7858180" cy="50006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Память: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Запоминать 8-10 картинок  или ряд из 8-10 простых  по смыслу коротких слов.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Запомнить на слух и повторить 5-7 цифр.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Запомнить  и повторить 8-10 пар связанных между собой по смыслу слов.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Например: медведь- мёд, зима-снег, кошка-мышка и.т.д.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Запоминать простейшие скороговорки и считалочки.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Пересказывать небольшие рассказы, сказки, рассказывать стихи, передавать  содержание картинок.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Повторять в точности текст, состоящий из 3-4 предложений.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static3.depositphotos.com/1003359/168/v/950/depositphotos_1689392-stock-illustration-color-pencils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437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8581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Внимание: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Выполнять задания, а также  слушать ,не отвлекаясь,около15минут.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Точно следовать инструкции при выполнении задания.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Находить 5-6 отличий между предметами и между двумя рисунками.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Находить два одинаковых предмета среди нескольких похожих.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Удерживать в поле зрения 8-10 предметов.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Копировать в точности  узор или движение.</a:t>
            </a:r>
          </a:p>
          <a:p>
            <a:pPr>
              <a:buFont typeface="Wingdings" pitchFamily="2" charset="2"/>
              <a:buChar char="Ø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Выполнять упражнения на быстроту реакции. 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Например: «Услышишь  правильный  ответ- похлопай в ладоши , услышишь неправильный ответ- потопай ногами».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static3.depositphotos.com/1003359/168/v/950/depositphotos_1689392-stock-illustration-color-pencils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437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Мышление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Группировать предметы по определенным признакам и назвать каждую группу обобщающим словом (обувь ,одежда ).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Находить лишнее понятие среди группы предметов, объяснять свой выбор.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Находить сходства и различия между предметами, объяснять их.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Находить и объяснять несоответствия.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Достраивать простейшую закономерность.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static3.depositphotos.com/1003359/168/v/950/depositphotos_1689392-stock-illustration-color-pencils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437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Мышление: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Определять последовательность  событий.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Делать простейшие  умозаключения, например:«две девочки рисовали ромашки, а одна колокольчики. Маша рисовала ромашки, Ира рисовала  колокольчики, значит, Катя рисовала……»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Придумать название картинке.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static3.depositphotos.com/1003359/168/v/950/depositphotos_1689392-stock-illustration-color-pencils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437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643998" cy="114300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Пространственная ориентация,</a:t>
            </a:r>
            <a:br>
              <a:rPr lang="ru-RU" sz="27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мелкая моторика, глазомер</a:t>
            </a:r>
            <a:r>
              <a:rPr lang="ru-RU" b="1" dirty="0" smtClean="0">
                <a:solidFill>
                  <a:srgbClr val="00B050"/>
                </a:solidFill>
              </a:rPr>
              <a:t>: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52149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Ориентироваться в тетради, используя понятие: «влево», «вправо», «вниз», « снизу вверх», «справа налево» и.т.д.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Регулировать силу нажима на карандаш и изменять направление движения руки в зависимости от формы изображаемого предмета.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 помощью карандаша(без линейки)изображать вертикальные и горизонтальные линии, рисовать геометрические  фигуры , животных, дорисовывать вторую половинку заданного предмета.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Складывать из конструктора по образцу простейшую фигуру.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Различать предметы по размеру, форме , цвету.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Вырезать  ножницами фигуру по данному контуру, выполнять аппликации на бумаге, как по образцу, так и самостоятельно.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Располагать  изображение на всем листе, или в заданных пределах.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Штриховать рисунки ,не выходя за их контуры.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static3.depositphotos.com/1003359/168/v/950/depositphotos_1689392-stock-illustration-color-pencils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437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48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Уважаемые родители!</a:t>
            </a:r>
            <a:endParaRPr lang="ru-RU" sz="54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7586658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endParaRPr lang="ru-RU" sz="6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Желаем  успехов  Вам в развитии ваших детей!</a:t>
            </a:r>
          </a:p>
          <a:p>
            <a:endParaRPr lang="ru-RU" dirty="0"/>
          </a:p>
        </p:txBody>
      </p:sp>
      <p:pic>
        <p:nvPicPr>
          <p:cNvPr id="3074" name="Picture 2" descr="http://mstreispaperlessportfolio.weebly.com/uploads/1/7/4/4/17448839/9672213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5045084"/>
            <a:ext cx="1428760" cy="10271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</TotalTime>
  <Words>383</Words>
  <PresentationFormat>Экран (4:3)</PresentationFormat>
  <Paragraphs>46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           Памятка родителям</vt:lpstr>
      <vt:lpstr>Память:</vt:lpstr>
      <vt:lpstr>Внимание:</vt:lpstr>
      <vt:lpstr>Мышление:</vt:lpstr>
      <vt:lpstr>Мышление:</vt:lpstr>
      <vt:lpstr>Пространственная ориентация, мелкая моторика, глазомер:</vt:lpstr>
      <vt:lpstr>Уважаемые родители!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51</cp:revision>
  <dcterms:created xsi:type="dcterms:W3CDTF">2017-12-15T21:29:54Z</dcterms:created>
  <dcterms:modified xsi:type="dcterms:W3CDTF">2018-01-31T18:49:06Z</dcterms:modified>
</cp:coreProperties>
</file>