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Попатенко Тамара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Александровна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285852" y="3571876"/>
            <a:ext cx="6400800" cy="1600200"/>
          </a:xfrm>
        </p:spPr>
        <p:txBody>
          <a:bodyPr/>
          <a:lstStyle/>
          <a:p>
            <a:r>
              <a:rPr lang="ru-RU" dirty="0" smtClean="0"/>
              <a:t>22 </a:t>
            </a:r>
            <a:r>
              <a:rPr lang="ru-RU" dirty="0" smtClean="0"/>
              <a:t>апреля 1912, Москва - 28 января 1991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1814533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Светлая, жизнеутверждающая, по-русски распевная музыка композитора Попатенко обращена, прежде всего, к юному поколению. Она один из самых известных и популярных детских композиторов.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Снимок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2714612" y="2643182"/>
            <a:ext cx="3244847" cy="40004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42852"/>
            <a:ext cx="8715435" cy="65722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Тамара Александровна Попатенко родилась 22 апреля 1912 года в городе Москве. Учиться музыке начала с восьми лет. Отец девочки был первым учителем игры на рояле. Юрист по профессии, он, однако, считал музыку истинным призванием и мечтал о музыкальном будущем для единственной дочери. В связи с частыми переездами семьи Тамара поступила в музыкальную школу лишь пятнадцати лет в городе Новочеркасске.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Здесь, в музыкальной школе, Тамара впервые попробовала записать сочиненную музыку – незатейливые фортепианные пьесы. Через два года  Тамара Попатенко поступает в Ростовский музыкальный техникум сразу по двум специальностям: фортепиано и сочинение. Успешно окончив музыкальный техникум, Попатенко в 1932 году едет в Москву поступать в Московскую консерваторию. Исполненные ею фортепианные «Причуды» получили одобрение экзаменационной комиссии, и Тамара Попатенко была зачислена на отделение композиции в класс профессора Р.М. Глиэра. Работой студентки непосредственно руководили и такие замечательные педагоги, как Г.И.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Литинский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В.Я. Шебалин. В 1938 году Т.А. Попатенко успешно заканчивает Московскую государственную консерваторию.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401080" cy="6143668"/>
          </a:xfrm>
        </p:spPr>
        <p:txBody>
          <a:bodyPr>
            <a:normAutofit/>
          </a:bodyPr>
          <a:lstStyle/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Творчество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Попатенко включает музыку самых разнообразных жанров: струнные квартеты, три детские сюиты  для симфонического оркестра («Новогодняя», «Игрушки», «Гуси-лебеди»), фортепианные и инструментальные пьесы, романсы на слова А. Пушкина, М. Лермонтова, Р. Бернса, французских поэтов, музыку к спектаклям, к мультфильму, оперы-сказки, одноактный балет «Репка». Музыка Попатенко часто звучит по радио в детских передачах: «Солнечный зайчик», «Королева Зубная щетка», «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Дили-Дон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«Маша-растеряша», «Снегурочка и лиса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Ею написаны хоровые произведения  для взрослых: цикл «Леса шумят» на стихи П. Комарова и М.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Лапирова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(пять хоров смешанного состава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capella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«Осень» хор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capella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стихи Я. Шведова и В.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Харьюзова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хоры с сопровождением «Помнит солдат» и «Новички» на стихи Б. Дубровина; хоры и песни на стихи советских поэтов (1970-1971). Т. Попатенко написана кантата «Горный ветер» для детского хора, симфонического оркестра и чтеца, создано множество песен и хоров для детей всех возрастов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500042"/>
            <a:ext cx="8186766" cy="5857916"/>
          </a:xfrm>
        </p:spPr>
        <p:txBody>
          <a:bodyPr>
            <a:normAutofit/>
          </a:bodyPr>
          <a:lstStyle/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Мелодии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песен для малышей удобны для исполнения. Некоторые из них, например, состоят из повторений сходных мотивов, которые отличаются только каденциями. Это помогает детям легче воспринять и запомнить мелодию.  В некоторых песнях Попатенко использует моменты звукоподражания в вокальной партии – изображение лая собаки, сигнала машины и т.д. для этих целей могут быть использованы «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гудошники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Намеренная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скупость и сжатость вокальной линии у Попатенко восполняется остроумной гармонизацией,  отделкой деталей сопровождения, которое часто носит изобразительный характер. У детей создается зримый образ; например, в песне «Самолет» (слова Найденовой) повторяющаяся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остинатная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фигура в фортепианном сопровождении имитирует рокот самолета. В песне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«Курочка»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(слова И.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Лешкевич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) вступление и фортепианное сопровождение насыщено секундами, форшлагами, диссонирующими созвучиями, передающими кудахтанье курицы.</a:t>
            </a:r>
            <a:br>
              <a:rPr lang="ru-RU" sz="1900" dirty="0" smtClean="0">
                <a:latin typeface="Times New Roman" pitchFamily="18" charset="0"/>
                <a:cs typeface="Times New Roman" pitchFamily="18" charset="0"/>
              </a:rPr>
            </a:b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85728"/>
            <a:ext cx="8329642" cy="6286544"/>
          </a:xfrm>
        </p:spPr>
        <p:txBody>
          <a:bodyPr>
            <a:normAutofit/>
          </a:bodyPr>
          <a:lstStyle/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Тамары Попатенко много обработок различных народных мелодий; русских, белорусских, венгерских, немецких, японских, индонезийских болгарских, норвежских. Например, «Гусята» - немецкая народная песня, «Веночек» - венгерская народная песня, «В гости я тебя зову» - белорусская народная песня,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«Сорока-сорока»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русская народная песня, «Мальчик-замарашка» - финская народная песня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Для детей дошкольного и младшего школьного возраста Тамарой Попатенко написаны оперы-сказки: «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конверт», «Снегурочка»(«Зимняя сказка»), «На лесной опушке». Т. Попатенко часто бывала на школьных праздниках и детских музыкальных фестивалях. Тамара Александровна рассказывала: «Такие контакты помогают мне в работе, я знаю, что больше всего интересует моих слушателей, какие по теме и характеру произведения они любят слушать и исполнять».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</TotalTime>
  <Words>304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Попатенко Тамара Александровна</vt:lpstr>
      <vt:lpstr>Светлая, жизнеутверждающая, по-русски распевная музыка композитора Попатенко обращена, прежде всего, к юному поколению. Она один из самых известных и популярных детских композиторов.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Попатенко Тамара Александровна</dc:title>
  <dc:creator>Пользователь</dc:creator>
  <cp:lastModifiedBy>Пользователь</cp:lastModifiedBy>
  <cp:revision>3</cp:revision>
  <dcterms:created xsi:type="dcterms:W3CDTF">2017-04-09T17:02:28Z</dcterms:created>
  <dcterms:modified xsi:type="dcterms:W3CDTF">2017-04-09T17:30:57Z</dcterms:modified>
</cp:coreProperties>
</file>