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60" r:id="rId4"/>
    <p:sldId id="261" r:id="rId5"/>
    <p:sldId id="262" r:id="rId6"/>
    <p:sldId id="263" r:id="rId7"/>
    <p:sldId id="264" r:id="rId8"/>
    <p:sldId id="270" r:id="rId9"/>
    <p:sldId id="266" r:id="rId10"/>
    <p:sldId id="271" r:id="rId11"/>
    <p:sldId id="272" r:id="rId12"/>
    <p:sldId id="273" r:id="rId13"/>
    <p:sldId id="274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4994" autoAdjust="0"/>
    <p:restoredTop sz="94660"/>
  </p:normalViewPr>
  <p:slideViewPr>
    <p:cSldViewPr snapToGrid="0">
      <p:cViewPr varScale="1">
        <p:scale>
          <a:sx n="83" d="100"/>
          <a:sy n="83" d="100"/>
        </p:scale>
        <p:origin x="-600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9BD90-993B-4441-A369-3B870570172B}" type="datetimeFigureOut">
              <a:rPr lang="ru-RU" smtClean="0"/>
              <a:pPr/>
              <a:t>01.11.2017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2828B-38AD-439D-B549-453EF5AFCA5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75515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9BD90-993B-4441-A369-3B870570172B}" type="datetimeFigureOut">
              <a:rPr lang="ru-RU" smtClean="0"/>
              <a:pPr/>
              <a:t>01.11.2017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2828B-38AD-439D-B549-453EF5AFCA5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921684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9BD90-993B-4441-A369-3B870570172B}" type="datetimeFigureOut">
              <a:rPr lang="ru-RU" smtClean="0"/>
              <a:pPr/>
              <a:t>01.11.2017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2828B-38AD-439D-B549-453EF5AFCA5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841633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9BD90-993B-4441-A369-3B870570172B}" type="datetimeFigureOut">
              <a:rPr lang="ru-RU" smtClean="0"/>
              <a:pPr/>
              <a:t>01.11.2017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2828B-38AD-439D-B549-453EF5AFCA5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067154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9BD90-993B-4441-A369-3B870570172B}" type="datetimeFigureOut">
              <a:rPr lang="ru-RU" smtClean="0"/>
              <a:pPr/>
              <a:t>01.11.2017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2828B-38AD-439D-B549-453EF5AFCA5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500395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9BD90-993B-4441-A369-3B870570172B}" type="datetimeFigureOut">
              <a:rPr lang="ru-RU" smtClean="0"/>
              <a:pPr/>
              <a:t>01.11.2017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2828B-38AD-439D-B549-453EF5AFCA5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007681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9BD90-993B-4441-A369-3B870570172B}" type="datetimeFigureOut">
              <a:rPr lang="ru-RU" smtClean="0"/>
              <a:pPr/>
              <a:t>01.11.2017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2828B-38AD-439D-B549-453EF5AFCA5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90321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9BD90-993B-4441-A369-3B870570172B}" type="datetimeFigureOut">
              <a:rPr lang="ru-RU" smtClean="0"/>
              <a:pPr/>
              <a:t>01.11.2017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2828B-38AD-439D-B549-453EF5AFCA5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431155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9BD90-993B-4441-A369-3B870570172B}" type="datetimeFigureOut">
              <a:rPr lang="ru-RU" smtClean="0"/>
              <a:pPr/>
              <a:t>01.11.2017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2828B-38AD-439D-B549-453EF5AFCA5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726121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9BD90-993B-4441-A369-3B870570172B}" type="datetimeFigureOut">
              <a:rPr lang="ru-RU" smtClean="0"/>
              <a:pPr/>
              <a:t>01.11.2017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2828B-38AD-439D-B549-453EF5AFCA5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55442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9BD90-993B-4441-A369-3B870570172B}" type="datetimeFigureOut">
              <a:rPr lang="ru-RU" smtClean="0"/>
              <a:pPr/>
              <a:t>01.11.2017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2828B-38AD-439D-B549-453EF5AFCA5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21102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D9BD90-993B-4441-A369-3B870570172B}" type="datetimeFigureOut">
              <a:rPr lang="ru-RU" smtClean="0"/>
              <a:pPr/>
              <a:t>01.11.2017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B2828B-38AD-439D-B549-453EF5AFCA5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724852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33144" y="301753"/>
            <a:ext cx="9144000" cy="22402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Презентация на тему: «Перелётные </a:t>
            </a:r>
            <a:r>
              <a:rPr lang="ru-RU" dirty="0" smtClean="0"/>
              <a:t>и </a:t>
            </a:r>
            <a:r>
              <a:rPr lang="ru-RU" dirty="0" smtClean="0"/>
              <a:t>зимующие птицы»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39952" y="3300286"/>
            <a:ext cx="4309872" cy="2844482"/>
          </a:xfrm>
        </p:spPr>
        <p:txBody>
          <a:bodyPr>
            <a:normAutofit/>
          </a:bodyPr>
          <a:lstStyle/>
          <a:p>
            <a:pPr algn="l"/>
            <a:r>
              <a:rPr lang="ru-RU" dirty="0" smtClean="0"/>
              <a:t>Выполнено </a:t>
            </a:r>
            <a:r>
              <a:rPr lang="ru-RU" dirty="0" smtClean="0"/>
              <a:t>воспитателем </a:t>
            </a:r>
          </a:p>
          <a:p>
            <a:pPr algn="l"/>
            <a:r>
              <a:rPr lang="ru-RU" dirty="0" smtClean="0"/>
              <a:t>ГБДОУ Детский сад №12 </a:t>
            </a:r>
          </a:p>
          <a:p>
            <a:pPr algn="l"/>
            <a:r>
              <a:rPr lang="ru-RU" dirty="0" smtClean="0"/>
              <a:t>Красногвардейского района </a:t>
            </a:r>
          </a:p>
          <a:p>
            <a:pPr algn="l"/>
            <a:r>
              <a:rPr lang="ru-RU" dirty="0" smtClean="0"/>
              <a:t>Санкт-Петербурга </a:t>
            </a:r>
          </a:p>
          <a:p>
            <a:pPr algn="l"/>
            <a:r>
              <a:rPr lang="ru-RU" dirty="0" err="1" smtClean="0"/>
              <a:t>Золотницкой</a:t>
            </a:r>
            <a:r>
              <a:rPr lang="ru-RU" dirty="0" smtClean="0"/>
              <a:t> Н.М.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7287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Воробей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83188" y="1461736"/>
            <a:ext cx="6172200" cy="392500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b="1" dirty="0"/>
              <a:t>Несмотря </a:t>
            </a:r>
            <a:br>
              <a:rPr lang="ru-RU" b="1" dirty="0"/>
            </a:br>
            <a:r>
              <a:rPr lang="ru-RU" b="1" dirty="0"/>
              <a:t>На холод-стужу, </a:t>
            </a:r>
            <a:br>
              <a:rPr lang="ru-RU" b="1" dirty="0"/>
            </a:br>
            <a:r>
              <a:rPr lang="ru-RU" b="1" dirty="0"/>
              <a:t>Воробей </a:t>
            </a:r>
            <a:br>
              <a:rPr lang="ru-RU" b="1" dirty="0"/>
            </a:br>
            <a:r>
              <a:rPr lang="ru-RU" b="1" dirty="0"/>
              <a:t>Улёгся в лужу. </a:t>
            </a:r>
            <a:br>
              <a:rPr lang="ru-RU" b="1" dirty="0"/>
            </a:br>
            <a:r>
              <a:rPr lang="ru-RU" b="1" dirty="0"/>
              <a:t>Он купается, дрожа, - </a:t>
            </a:r>
            <a:br>
              <a:rPr lang="ru-RU" b="1" dirty="0"/>
            </a:br>
            <a:r>
              <a:rPr lang="ru-RU" b="1" dirty="0"/>
              <a:t>Превращается в моржа.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14339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Синица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b="1" dirty="0"/>
              <a:t>Слышу я: поёт синица</a:t>
            </a:r>
            <a:br>
              <a:rPr lang="ru-RU" b="1" dirty="0"/>
            </a:br>
            <a:r>
              <a:rPr lang="ru-RU" b="1" dirty="0"/>
              <a:t>На деревьях меж ветвей.</a:t>
            </a:r>
            <a:br>
              <a:rPr lang="ru-RU" b="1" dirty="0"/>
            </a:br>
            <a:r>
              <a:rPr lang="ru-RU" b="1" dirty="0"/>
              <a:t>- Здравствуй, маленькая птица! -</a:t>
            </a:r>
            <a:br>
              <a:rPr lang="ru-RU" b="1" dirty="0"/>
            </a:br>
            <a:r>
              <a:rPr lang="ru-RU" b="1" dirty="0"/>
              <a:t>Поздороваюсь я с ней.</a:t>
            </a:r>
            <a:endParaRPr lang="ru-RU" dirty="0"/>
          </a:p>
          <a:p>
            <a:r>
              <a:rPr lang="ru-RU" b="1" dirty="0"/>
              <a:t>Но синица не ответит,</a:t>
            </a:r>
            <a:br>
              <a:rPr lang="ru-RU" b="1" dirty="0"/>
            </a:br>
            <a:r>
              <a:rPr lang="ru-RU" b="1" dirty="0"/>
              <a:t>Продолжая песню петь.</a:t>
            </a:r>
            <a:br>
              <a:rPr lang="ru-RU" b="1" dirty="0"/>
            </a:br>
            <a:r>
              <a:rPr lang="ru-RU" b="1" dirty="0"/>
              <a:t>Ей ведь надо всё на свете</a:t>
            </a:r>
            <a:br>
              <a:rPr lang="ru-RU" b="1" dirty="0"/>
            </a:br>
            <a:r>
              <a:rPr lang="ru-RU" b="1" dirty="0"/>
              <a:t>За короткий миг успеть.</a:t>
            </a:r>
            <a:endParaRPr lang="ru-RU" dirty="0"/>
          </a:p>
          <a:p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21288" y="1290637"/>
            <a:ext cx="6096000" cy="4267200"/>
          </a:xfrm>
        </p:spPr>
      </p:pic>
    </p:spTree>
    <p:extLst>
      <p:ext uri="{BB962C8B-B14F-4D97-AF65-F5344CB8AC3E}">
        <p14:creationId xmlns:p14="http://schemas.microsoft.com/office/powerpoint/2010/main" xmlns="" val="1148198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Ворона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83188" y="1109662"/>
            <a:ext cx="6172200" cy="462915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b="1" dirty="0"/>
              <a:t>Высоко на кроне клена</a:t>
            </a:r>
            <a:br>
              <a:rPr lang="ru-RU" b="1" dirty="0"/>
            </a:br>
            <a:r>
              <a:rPr lang="ru-RU" b="1" dirty="0"/>
              <a:t>Спеть готовилась </a:t>
            </a:r>
            <a:r>
              <a:rPr lang="ru-RU" dirty="0"/>
              <a:t>ворона</a:t>
            </a:r>
            <a:r>
              <a:rPr lang="ru-RU" b="1" dirty="0"/>
              <a:t>,</a:t>
            </a:r>
            <a:br>
              <a:rPr lang="ru-RU" b="1" dirty="0"/>
            </a:br>
            <a:r>
              <a:rPr lang="ru-RU" b="1" dirty="0"/>
              <a:t>Показала певчий дар,</a:t>
            </a:r>
            <a:br>
              <a:rPr lang="ru-RU" b="1" dirty="0"/>
            </a:br>
            <a:r>
              <a:rPr lang="ru-RU" b="1" dirty="0"/>
              <a:t>Прокричала громко: Кар-р-р-р… 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60125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Сорока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83188" y="1686763"/>
            <a:ext cx="6172200" cy="347494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b="1" dirty="0"/>
              <a:t>Не избавится </a:t>
            </a:r>
            <a:r>
              <a:rPr lang="ru-RU" dirty="0"/>
              <a:t>сорока</a:t>
            </a:r>
            <a:r>
              <a:rPr lang="ru-RU" b="1" dirty="0"/>
              <a:t/>
            </a:r>
            <a:br>
              <a:rPr lang="ru-RU" b="1" dirty="0"/>
            </a:br>
            <a:r>
              <a:rPr lang="ru-RU" b="1" dirty="0"/>
              <a:t>От ужасного порока —</a:t>
            </a:r>
            <a:br>
              <a:rPr lang="ru-RU" b="1" dirty="0"/>
            </a:br>
            <a:r>
              <a:rPr lang="ru-RU" b="1" dirty="0"/>
              <a:t>Ищет мелочи везде,</a:t>
            </a:r>
            <a:br>
              <a:rPr lang="ru-RU" b="1" dirty="0"/>
            </a:br>
            <a:r>
              <a:rPr lang="ru-RU" b="1" dirty="0"/>
              <a:t>Прячет в собственном гнезде.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78743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/>
              <a:t>Перелётные птицы улетают на зиму в тёплые края.</a:t>
            </a:r>
            <a:endParaRPr lang="ru-RU" sz="36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lang="ru-RU" dirty="0" smtClean="0"/>
              <a:t>В холодное время года многим птицам важно прокормиться. Но за окном много снега, и птицы не могут отыскать пищу в сугробах. Чтобы не погибнуть, пернатые улетают в тёплые края.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72200" y="1681163"/>
            <a:ext cx="5183188" cy="4065010"/>
          </a:xfrm>
        </p:spPr>
      </p:pic>
    </p:spTree>
    <p:extLst>
      <p:ext uri="{BB962C8B-B14F-4D97-AF65-F5344CB8AC3E}">
        <p14:creationId xmlns:p14="http://schemas.microsoft.com/office/powerpoint/2010/main" xmlns="" val="2433626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Скворец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83188" y="1217676"/>
            <a:ext cx="6172200" cy="441312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b="1" dirty="0"/>
              <a:t>Птиц обожаю я с раннего детства.</a:t>
            </a:r>
            <a:br>
              <a:rPr lang="ru-RU" b="1" dirty="0"/>
            </a:br>
            <a:r>
              <a:rPr lang="ru-RU" b="1" dirty="0"/>
              <a:t>Вот бы построить пернатым дворец!</a:t>
            </a:r>
            <a:br>
              <a:rPr lang="ru-RU" b="1" dirty="0"/>
            </a:br>
            <a:r>
              <a:rPr lang="ru-RU" b="1" dirty="0"/>
              <a:t>Как-то, я помню, со мной </a:t>
            </a:r>
            <a:r>
              <a:rPr lang="ru-RU" b="1" dirty="0" err="1"/>
              <a:t>по-соседству</a:t>
            </a:r>
            <a:r>
              <a:rPr lang="ru-RU" b="1" dirty="0"/>
              <a:t/>
            </a:r>
            <a:br>
              <a:rPr lang="ru-RU" b="1" dirty="0"/>
            </a:br>
            <a:r>
              <a:rPr lang="ru-RU" b="1" dirty="0"/>
              <a:t>Жил </a:t>
            </a:r>
            <a:r>
              <a:rPr lang="ru-RU" b="1" dirty="0" err="1"/>
              <a:t>белоклювый</a:t>
            </a:r>
            <a:r>
              <a:rPr lang="ru-RU" b="1" dirty="0"/>
              <a:t> красавец скворец</a:t>
            </a:r>
            <a:r>
              <a:rPr lang="ru-RU" b="1" dirty="0" smtClean="0"/>
              <a:t>.</a:t>
            </a:r>
          </a:p>
          <a:p>
            <a:r>
              <a:rPr lang="ru-RU" b="1" dirty="0"/>
              <a:t>Домик его назывался скворечник.</a:t>
            </a:r>
            <a:br>
              <a:rPr lang="ru-RU" b="1" dirty="0"/>
            </a:br>
            <a:r>
              <a:rPr lang="ru-RU" b="1" dirty="0"/>
              <a:t>В нём он выращивал деток своих.</a:t>
            </a:r>
            <a:br>
              <a:rPr lang="ru-RU" b="1" dirty="0"/>
            </a:br>
            <a:r>
              <a:rPr lang="ru-RU" b="1" dirty="0"/>
              <a:t>Всё было в жизни его безупречно.</a:t>
            </a:r>
            <a:br>
              <a:rPr lang="ru-RU" b="1" dirty="0"/>
            </a:br>
            <a:r>
              <a:rPr lang="ru-RU" b="1" dirty="0"/>
              <a:t>Был он разумен, спокоен и тих.</a:t>
            </a:r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43132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Грач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83188" y="1372463"/>
            <a:ext cx="6172200" cy="410354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b="1" dirty="0"/>
              <a:t>Он в одежде чёрной, грач.</a:t>
            </a:r>
            <a:br>
              <a:rPr lang="ru-RU" b="1" dirty="0"/>
            </a:br>
            <a:r>
              <a:rPr lang="ru-RU" b="1" dirty="0"/>
              <a:t>Для червей наш грач - палач.</a:t>
            </a:r>
            <a:br>
              <a:rPr lang="ru-RU" b="1" dirty="0"/>
            </a:br>
            <a:r>
              <a:rPr lang="ru-RU" b="1" dirty="0"/>
              <a:t>Перья чёрные, с отливом</a:t>
            </a:r>
            <a:br>
              <a:rPr lang="ru-RU" b="1" dirty="0"/>
            </a:br>
            <a:r>
              <a:rPr lang="ru-RU" b="1" dirty="0"/>
              <a:t>Фиолетовым, как сливы.</a:t>
            </a:r>
            <a:endParaRPr lang="ru-RU" dirty="0"/>
          </a:p>
          <a:p>
            <a:r>
              <a:rPr lang="ru-RU" b="1" dirty="0"/>
              <a:t>Птица грач по роду ворон.</a:t>
            </a:r>
            <a:br>
              <a:rPr lang="ru-RU" b="1" dirty="0"/>
            </a:br>
            <a:r>
              <a:rPr lang="ru-RU" b="1" dirty="0"/>
              <a:t>И гнездо он строит споро,</a:t>
            </a:r>
            <a:br>
              <a:rPr lang="ru-RU" b="1" dirty="0"/>
            </a:br>
            <a:r>
              <a:rPr lang="ru-RU" b="1" dirty="0"/>
              <a:t>Из сухих и тонких веток,</a:t>
            </a:r>
            <a:br>
              <a:rPr lang="ru-RU" b="1" dirty="0"/>
            </a:br>
            <a:r>
              <a:rPr lang="ru-RU" b="1" dirty="0"/>
              <a:t>Чтобы вырастить в нём деток.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06964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Ласточка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83188" y="1258342"/>
            <a:ext cx="6172200" cy="4331791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b="1" dirty="0"/>
              <a:t>Милая певунья, </a:t>
            </a:r>
            <a:br>
              <a:rPr lang="ru-RU" b="1" dirty="0"/>
            </a:br>
            <a:r>
              <a:rPr lang="ru-RU" b="1" dirty="0"/>
              <a:t>Ласточка родная </a:t>
            </a:r>
            <a:br>
              <a:rPr lang="ru-RU" b="1" dirty="0"/>
            </a:br>
            <a:r>
              <a:rPr lang="ru-RU" b="1" dirty="0"/>
              <a:t>К нам домой вернулась </a:t>
            </a:r>
            <a:br>
              <a:rPr lang="ru-RU" b="1" dirty="0"/>
            </a:br>
            <a:r>
              <a:rPr lang="ru-RU" b="1" dirty="0"/>
              <a:t>Из чужого края. </a:t>
            </a:r>
            <a:br>
              <a:rPr lang="ru-RU" b="1" dirty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/>
              <a:t>Под оконцем вьется </a:t>
            </a:r>
            <a:br>
              <a:rPr lang="ru-RU" b="1" dirty="0"/>
            </a:br>
            <a:r>
              <a:rPr lang="ru-RU" b="1" dirty="0"/>
              <a:t>С песенкой живою: </a:t>
            </a:r>
            <a:br>
              <a:rPr lang="ru-RU" b="1" dirty="0"/>
            </a:br>
            <a:r>
              <a:rPr lang="ru-RU" b="1" dirty="0"/>
              <a:t>«Я весну да солнце </a:t>
            </a:r>
            <a:br>
              <a:rPr lang="ru-RU" b="1" dirty="0"/>
            </a:br>
            <a:r>
              <a:rPr lang="ru-RU" b="1" dirty="0"/>
              <a:t>Принесла с собою».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77014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Соловей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83188" y="1266664"/>
            <a:ext cx="6172200" cy="431514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b="1" dirty="0"/>
              <a:t>Соловей – соловушка,</a:t>
            </a:r>
            <a:br>
              <a:rPr lang="ru-RU" b="1" dirty="0"/>
            </a:br>
            <a:r>
              <a:rPr lang="ru-RU" b="1" dirty="0"/>
              <a:t>Светлая головушка.</a:t>
            </a:r>
            <a:br>
              <a:rPr lang="ru-RU" b="1" dirty="0"/>
            </a:br>
            <a:r>
              <a:rPr lang="ru-RU" b="1" dirty="0"/>
              <a:t>Только солнышко взойдёт,</a:t>
            </a:r>
            <a:br>
              <a:rPr lang="ru-RU" b="1" dirty="0"/>
            </a:br>
            <a:r>
              <a:rPr lang="ru-RU" b="1" dirty="0"/>
              <a:t>Звонко песню пропоёт.</a:t>
            </a:r>
            <a:br>
              <a:rPr lang="ru-RU" b="1" dirty="0"/>
            </a:br>
            <a:r>
              <a:rPr lang="ru-RU" b="1" dirty="0"/>
              <a:t>Громко заливается.</a:t>
            </a:r>
            <a:br>
              <a:rPr lang="ru-RU" b="1" dirty="0"/>
            </a:br>
            <a:r>
              <a:rPr lang="ru-RU" b="1" dirty="0"/>
              <a:t>Для друзей старается.</a:t>
            </a:r>
            <a:br>
              <a:rPr lang="ru-RU" b="1" dirty="0"/>
            </a:br>
            <a:r>
              <a:rPr lang="ru-RU" b="1" dirty="0"/>
              <a:t>Оживает всё кругом.</a:t>
            </a:r>
            <a:br>
              <a:rPr lang="ru-RU" b="1" dirty="0"/>
            </a:br>
            <a:r>
              <a:rPr lang="ru-RU" b="1" dirty="0"/>
              <a:t>С песней счастье входит в дом.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24918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Сойка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83188" y="1256252"/>
            <a:ext cx="6172200" cy="433597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b="1" dirty="0"/>
              <a:t>Непоседливая сойка</a:t>
            </a:r>
            <a:br>
              <a:rPr lang="ru-RU" b="1" dirty="0"/>
            </a:br>
            <a:r>
              <a:rPr lang="ru-RU" b="1" dirty="0"/>
              <a:t>Хитрым делом занята:</a:t>
            </a:r>
            <a:br>
              <a:rPr lang="ru-RU" b="1" dirty="0"/>
            </a:br>
            <a:r>
              <a:rPr lang="ru-RU" b="1" dirty="0" err="1"/>
              <a:t>Пересмешничает</a:t>
            </a:r>
            <a:r>
              <a:rPr lang="ru-RU" b="1" dirty="0"/>
              <a:t> бойко</a:t>
            </a:r>
            <a:br>
              <a:rPr lang="ru-RU" b="1" dirty="0"/>
            </a:br>
            <a:r>
              <a:rPr lang="ru-RU" b="1" dirty="0"/>
              <a:t>Возле каждого куста.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03016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/>
              <a:t>Зимующие птицы</a:t>
            </a:r>
            <a:r>
              <a:rPr lang="ru-RU" sz="2000" dirty="0" smtClean="0"/>
              <a:t> - это те птицы, которые с приходом зимы не улетают на юг, а остаются зимовать в своем родном краю.</a:t>
            </a:r>
            <a:endParaRPr lang="ru-RU" sz="20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83188" y="1109662"/>
            <a:ext cx="6172200" cy="462915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Зимой </a:t>
            </a:r>
            <a:r>
              <a:rPr lang="ru-RU" dirty="0"/>
              <a:t>птицам трудно найти корм, а без корма </a:t>
            </a:r>
            <a:r>
              <a:rPr lang="ru-RU" dirty="0" smtClean="0"/>
              <a:t>они погибнут </a:t>
            </a:r>
            <a:r>
              <a:rPr lang="ru-RU" dirty="0"/>
              <a:t>быстрее, чем от мороза. Поэтому нужно </a:t>
            </a:r>
            <a:r>
              <a:rPr lang="ru-RU" dirty="0" smtClean="0"/>
              <a:t>обязательно </a:t>
            </a:r>
            <a:r>
              <a:rPr lang="ru-RU" dirty="0"/>
              <a:t>помогать </a:t>
            </a:r>
            <a:r>
              <a:rPr lang="ru-RU" dirty="0" smtClean="0"/>
              <a:t>им: устраивать </a:t>
            </a:r>
            <a:r>
              <a:rPr lang="ru-RU" dirty="0"/>
              <a:t>для зимующих птиц столовые - кормушки. И обязательно подкармливать этих пернатых зимой.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9743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Дятел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83188" y="1109662"/>
            <a:ext cx="6172200" cy="462915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b="1" dirty="0"/>
              <a:t>Дятлу есть в лесу работа:</a:t>
            </a:r>
            <a:br>
              <a:rPr lang="ru-RU" b="1" dirty="0"/>
            </a:br>
            <a:r>
              <a:rPr lang="ru-RU" b="1" dirty="0"/>
              <a:t>Заглушая птичий свист,</a:t>
            </a:r>
            <a:br>
              <a:rPr lang="ru-RU" b="1" dirty="0"/>
            </a:br>
            <a:r>
              <a:rPr lang="ru-RU" b="1" dirty="0"/>
              <a:t>Он выстукивает что-то,</a:t>
            </a:r>
            <a:br>
              <a:rPr lang="ru-RU" b="1" dirty="0"/>
            </a:br>
            <a:r>
              <a:rPr lang="ru-RU" b="1" dirty="0"/>
              <a:t>Как лихой телеграфист.</a:t>
            </a:r>
            <a:br>
              <a:rPr lang="ru-RU" b="1" dirty="0"/>
            </a:br>
            <a:r>
              <a:rPr lang="ru-RU" b="1" dirty="0"/>
              <a:t>Ставит точки и тире</a:t>
            </a:r>
            <a:br>
              <a:rPr lang="ru-RU" b="1" dirty="0"/>
            </a:br>
            <a:r>
              <a:rPr lang="ru-RU" b="1" dirty="0"/>
              <a:t>На березовой коре.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9317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130</Words>
  <Application>Microsoft Office PowerPoint</Application>
  <PresentationFormat>Произвольный</PresentationFormat>
  <Paragraphs>33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на тему: «Перелётные и зимующие птицы»</vt:lpstr>
      <vt:lpstr>Перелётные птицы улетают на зиму в тёплые края.</vt:lpstr>
      <vt:lpstr>Скворец</vt:lpstr>
      <vt:lpstr>Грач</vt:lpstr>
      <vt:lpstr>Ласточка</vt:lpstr>
      <vt:lpstr>Соловей</vt:lpstr>
      <vt:lpstr>Сойка</vt:lpstr>
      <vt:lpstr>Зимующие птицы - это те птицы, которые с приходом зимы не улетают на юг, а остаются зимовать в своем родном краю.</vt:lpstr>
      <vt:lpstr>Дятел</vt:lpstr>
      <vt:lpstr>Воробей</vt:lpstr>
      <vt:lpstr>Синица</vt:lpstr>
      <vt:lpstr>Ворона</vt:lpstr>
      <vt:lpstr>Сорока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Перелётные и водоплавающие птицы</dc:title>
  <dc:creator>Ольга</dc:creator>
  <cp:lastModifiedBy>Настя</cp:lastModifiedBy>
  <cp:revision>12</cp:revision>
  <dcterms:created xsi:type="dcterms:W3CDTF">2017-10-25T19:54:00Z</dcterms:created>
  <dcterms:modified xsi:type="dcterms:W3CDTF">2017-11-01T15:32:51Z</dcterms:modified>
</cp:coreProperties>
</file>