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7" r:id="rId5"/>
    <p:sldId id="26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B3DE-BA82-4624-B6E7-51E34DD8C34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4F6F-63D8-46DD-8D22-D3D2AECEA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295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B3DE-BA82-4624-B6E7-51E34DD8C34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4F6F-63D8-46DD-8D22-D3D2AECEA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214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B3DE-BA82-4624-B6E7-51E34DD8C34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4F6F-63D8-46DD-8D22-D3D2AECEA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351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B3DE-BA82-4624-B6E7-51E34DD8C34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4F6F-63D8-46DD-8D22-D3D2AECEA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162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B3DE-BA82-4624-B6E7-51E34DD8C34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4F6F-63D8-46DD-8D22-D3D2AECEA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938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B3DE-BA82-4624-B6E7-51E34DD8C34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4F6F-63D8-46DD-8D22-D3D2AECEA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42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B3DE-BA82-4624-B6E7-51E34DD8C34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4F6F-63D8-46DD-8D22-D3D2AECEA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21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B3DE-BA82-4624-B6E7-51E34DD8C34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4F6F-63D8-46DD-8D22-D3D2AECEA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42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B3DE-BA82-4624-B6E7-51E34DD8C34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4F6F-63D8-46DD-8D22-D3D2AECEA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99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B3DE-BA82-4624-B6E7-51E34DD8C34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4F6F-63D8-46DD-8D22-D3D2AECEA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110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0B3DE-BA82-4624-B6E7-51E34DD8C34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4F6F-63D8-46DD-8D22-D3D2AECEA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618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66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0B3DE-BA82-4624-B6E7-51E34DD8C34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D4F6F-63D8-46DD-8D22-D3D2AECEA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61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540" b="1" dirty="0" smtClean="0">
                <a:solidFill>
                  <a:srgbClr val="669900"/>
                </a:solidFill>
              </a:rPr>
              <a:t>Первый раз, в первый класс!!!</a:t>
            </a:r>
            <a:endParaRPr lang="ru-RU" sz="4540" b="1" dirty="0">
              <a:solidFill>
                <a:srgbClr val="6699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664896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Советы для родителей.</a:t>
            </a:r>
          </a:p>
          <a:p>
            <a:endParaRPr lang="ru-RU" dirty="0" smtClean="0"/>
          </a:p>
          <a:p>
            <a:pPr algn="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791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038600" cy="5577483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3300" dirty="0"/>
              <a:t>Помнить, что это не очередной праздник, а своеобразный рубеж, который должен переступить ваш ребенок и все должно быть проникнуто этим.</a:t>
            </a:r>
          </a:p>
          <a:p>
            <a:pPr lvl="0"/>
            <a:r>
              <a:rPr lang="ru-RU" sz="3300" dirty="0"/>
              <a:t>Очень хорошо вместе с ребенком и родственниками вспомнить «своё» 1 сентября.  Посмотреть фотографии, вспомнить забавные случай из школьной жизни, это объединит семью и даст ребенку силы и поддержку.</a:t>
            </a:r>
          </a:p>
          <a:p>
            <a:pPr lvl="0"/>
            <a:r>
              <a:rPr lang="ru-RU" sz="3300" dirty="0"/>
              <a:t>Постарайтесь, чтобы ваши тревоги и переживания были не очень видны, если вы излишне волнуетесь, то это переживание передается вашему ребенку и он начинает чувствовать себя незащищено.</a:t>
            </a:r>
          </a:p>
          <a:p>
            <a:pPr lvl="0"/>
            <a:r>
              <a:rPr lang="ru-RU" sz="3300" dirty="0"/>
              <a:t>Напомните в игровой форме, как ребенок должен себя вести. Часто  ребенок не знает, что и как ему делать, как себя вести, и это вызывает переживания в первую очередь у  самого ребенка. И вам будет проще напомнить, чем публично одергивать его.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 descr="http://school-klass.my1.ru/_nw/7/6867307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821"/>
          <a:stretch/>
        </p:blipFill>
        <p:spPr bwMode="auto">
          <a:xfrm>
            <a:off x="35496" y="0"/>
            <a:ext cx="4608512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97379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режима дня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1.Регулярное </a:t>
            </a:r>
            <a:r>
              <a:rPr lang="ru-RU" dirty="0"/>
              <a:t>выполнение назначенного распорядка дня подымет жизненный тонус вашего ребенка, сделает его более активным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</a:t>
            </a:r>
            <a:r>
              <a:rPr lang="ru-RU" dirty="0"/>
              <a:t> вырабатываться соответственные </a:t>
            </a:r>
            <a:r>
              <a:rPr lang="ru-RU" dirty="0" smtClean="0"/>
              <a:t>рефлексы.</a:t>
            </a:r>
          </a:p>
          <a:p>
            <a:r>
              <a:rPr lang="ru-RU" dirty="0" smtClean="0"/>
              <a:t>3. Помогают эмоционально настроиться на предстоящую деятельность</a:t>
            </a:r>
          </a:p>
          <a:p>
            <a:r>
              <a:rPr lang="ru-RU" dirty="0" smtClean="0"/>
              <a:t>4. Снижают риск переутомления и появления стресса</a:t>
            </a:r>
            <a:endParaRPr lang="ru-RU" dirty="0"/>
          </a:p>
        </p:txBody>
      </p:sp>
      <p:pic>
        <p:nvPicPr>
          <p:cNvPr id="4098" name="Picture 2" descr="http://www.xn----7sbajmc6acj3aaftv.xn--p1ai/image/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104" y="273050"/>
            <a:ext cx="4431642" cy="585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712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Как </a:t>
            </a:r>
            <a:r>
              <a:rPr lang="ru-RU" i="1" dirty="0"/>
              <a:t>помочь ребенку запомнить распорядок дня?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dirty="0"/>
              <a:t>жизни первоклассника многое меняется, главную роль получает распорядок дня. Купите пачку офисной бумаги, яркие маркеры или фломастеры и вместе с ребенком придумайте его первое расписание. Можно использовать такие готовые картинки или сделать их своими руками — и повесить эту доску возле рабочего стола ребенка. Первый месяц такой распорядок дня поможет вашему ребенку привыкнуть к новым условиям жизни, а вам – избежать нервных объяснений и детских слез.</a:t>
            </a:r>
          </a:p>
          <a:p>
            <a:endParaRPr lang="ru-RU" dirty="0"/>
          </a:p>
        </p:txBody>
      </p:sp>
      <p:pic>
        <p:nvPicPr>
          <p:cNvPr id="1026" name="Picture 2" descr="http://homester.com.ua/wp-content/uploads/2013/08/skoro_v_shkolu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91276"/>
            <a:ext cx="5472608" cy="6178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4851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9173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Спасибо за внимание!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5085184"/>
            <a:ext cx="5184576" cy="982960"/>
          </a:xfrm>
        </p:spPr>
        <p:txBody>
          <a:bodyPr>
            <a:normAutofit/>
          </a:bodyPr>
          <a:lstStyle/>
          <a:p>
            <a:r>
              <a:rPr lang="ru-RU" sz="1600" dirty="0"/>
              <a:t>Педагог- психолог </a:t>
            </a:r>
            <a:r>
              <a:rPr lang="ru-RU" sz="1600" dirty="0" err="1"/>
              <a:t>Индрупская</a:t>
            </a:r>
            <a:r>
              <a:rPr lang="ru-RU" sz="1600" dirty="0"/>
              <a:t> Марина Львовна </a:t>
            </a:r>
            <a:br>
              <a:rPr lang="ru-RU" sz="1600" dirty="0"/>
            </a:br>
            <a:r>
              <a:rPr lang="ru-RU" sz="1600" dirty="0"/>
              <a:t>электронная почта: </a:t>
            </a:r>
            <a:r>
              <a:rPr lang="en-US" sz="1600" dirty="0"/>
              <a:t>psi1621@mail.ru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41514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280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Первый раз, в первый класс!!!</vt:lpstr>
      <vt:lpstr>Презентация PowerPoint</vt:lpstr>
      <vt:lpstr>Значение режима дня</vt:lpstr>
      <vt:lpstr>Как помочь ребенку запомнить распорядок дня?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Бушкова</cp:lastModifiedBy>
  <cp:revision>15</cp:revision>
  <dcterms:created xsi:type="dcterms:W3CDTF">2015-08-27T08:49:40Z</dcterms:created>
  <dcterms:modified xsi:type="dcterms:W3CDTF">2018-01-31T10:18:32Z</dcterms:modified>
</cp:coreProperties>
</file>