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0" r:id="rId5"/>
    <p:sldId id="261" r:id="rId6"/>
    <p:sldId id="262" r:id="rId7"/>
    <p:sldId id="266" r:id="rId8"/>
    <p:sldId id="265" r:id="rId9"/>
    <p:sldId id="268" r:id="rId10"/>
    <p:sldId id="264" r:id="rId11"/>
    <p:sldId id="259" r:id="rId12"/>
    <p:sldId id="267" r:id="rId13"/>
    <p:sldId id="269" r:id="rId14"/>
    <p:sldId id="270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сохраненные данные 7"/>
          <p:cNvSpPr/>
          <p:nvPr userDrawn="1"/>
        </p:nvSpPr>
        <p:spPr>
          <a:xfrm rot="21007616" flipH="1">
            <a:off x="3560630" y="540812"/>
            <a:ext cx="4810339" cy="1950916"/>
          </a:xfrm>
          <a:prstGeom prst="flowChartOnlineStorag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790242258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785794"/>
            <a:ext cx="3429024" cy="3578521"/>
          </a:xfrm>
          <a:prstGeom prst="rect">
            <a:avLst/>
          </a:prstGeom>
        </p:spPr>
      </p:pic>
      <p:pic>
        <p:nvPicPr>
          <p:cNvPr id="5" name="Рисунок 4" descr="anywalls.com-12517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 flipH="1">
            <a:off x="6072198" y="3567746"/>
            <a:ext cx="2286016" cy="21472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 rot="21050650">
            <a:off x="4142814" y="567897"/>
            <a:ext cx="3714776" cy="2100276"/>
          </a:xfrm>
        </p:spPr>
        <p:txBody>
          <a:bodyPr/>
          <a:lstStyle>
            <a:lvl1pPr>
              <a:defRPr b="1" i="1" spc="300">
                <a:solidFill>
                  <a:srgbClr val="0070C0"/>
                </a:solidFill>
                <a:latin typeface="Comic Sans MS" pitchFamily="66" charset="0"/>
              </a:defRPr>
            </a:lvl1pPr>
          </a:lstStyle>
          <a:p>
            <a:r>
              <a:rPr lang="ru-RU" dirty="0" smtClean="0"/>
              <a:t>Шаблон </a:t>
            </a:r>
            <a:br>
              <a:rPr lang="ru-RU" dirty="0" smtClean="0"/>
            </a:br>
            <a:r>
              <a:rPr lang="ru-RU" dirty="0" smtClean="0"/>
              <a:t>«Капитан»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786322"/>
            <a:ext cx="428628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соседними углами 6"/>
          <p:cNvSpPr/>
          <p:nvPr userDrawn="1"/>
        </p:nvSpPr>
        <p:spPr>
          <a:xfrm>
            <a:off x="214282" y="142852"/>
            <a:ext cx="8715436" cy="6572296"/>
          </a:xfrm>
          <a:prstGeom prst="round2SameRect">
            <a:avLst>
              <a:gd name="adj1" fmla="val 10120"/>
              <a:gd name="adj2" fmla="val 0"/>
            </a:avLst>
          </a:prstGeom>
          <a:noFill/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24199006_6.jpg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-32" y="214322"/>
            <a:ext cx="928662" cy="928662"/>
          </a:xfrm>
          <a:prstGeom prst="rect">
            <a:avLst/>
          </a:prstGeom>
        </p:spPr>
      </p:pic>
      <p:pic>
        <p:nvPicPr>
          <p:cNvPr id="9" name="Рисунок 8" descr="24199006_6.jpg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-32" y="1143016"/>
            <a:ext cx="928662" cy="928662"/>
          </a:xfrm>
          <a:prstGeom prst="rect">
            <a:avLst/>
          </a:prstGeom>
        </p:spPr>
      </p:pic>
      <p:pic>
        <p:nvPicPr>
          <p:cNvPr id="10" name="Рисунок 9" descr="24199006_6.jpg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0" y="3000404"/>
            <a:ext cx="928662" cy="928662"/>
          </a:xfrm>
          <a:prstGeom prst="rect">
            <a:avLst/>
          </a:prstGeom>
        </p:spPr>
      </p:pic>
      <p:pic>
        <p:nvPicPr>
          <p:cNvPr id="11" name="Рисунок 10" descr="24199006_6.jpg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0" y="4857792"/>
            <a:ext cx="928662" cy="928662"/>
          </a:xfrm>
          <a:prstGeom prst="rect">
            <a:avLst/>
          </a:prstGeom>
        </p:spPr>
      </p:pic>
      <p:pic>
        <p:nvPicPr>
          <p:cNvPr id="12" name="Рисунок 11" descr="24199006_6.jpg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-32" y="2071710"/>
            <a:ext cx="928662" cy="928662"/>
          </a:xfrm>
          <a:prstGeom prst="rect">
            <a:avLst/>
          </a:prstGeom>
        </p:spPr>
      </p:pic>
      <p:pic>
        <p:nvPicPr>
          <p:cNvPr id="13" name="Рисунок 12" descr="24199006_6.jpg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0" y="3929098"/>
            <a:ext cx="928662" cy="928662"/>
          </a:xfrm>
          <a:prstGeom prst="rect">
            <a:avLst/>
          </a:prstGeom>
        </p:spPr>
      </p:pic>
      <p:pic>
        <p:nvPicPr>
          <p:cNvPr id="14" name="Рисунок 13" descr="24199006_6.jpg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0" y="5786486"/>
            <a:ext cx="928662" cy="9286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AC6EE-9B09-4992-81DF-7CDA9BD4AC0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7459D-470E-4760-A168-1C7ED9D7C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s-korablik.ucoz.ru/index/0-2" TargetMode="External"/><Relationship Id="rId2" Type="http://schemas.openxmlformats.org/officeDocument/2006/relationships/hyperlink" Target="http://segalega.ucoz.ru/news/kartinki_dlja_detej_risunki_illjustracii_detskie_kartinki_chast_2/2011-03-29-18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ti.ledibashkirii.ru/posloviczy-i-pogovorki/1050-posloviczy-i-pogovorki-vode" TargetMode="External"/><Relationship Id="rId5" Type="http://schemas.openxmlformats.org/officeDocument/2006/relationships/hyperlink" Target="http://www.astrologo.ru/sonnik/Shturval/" TargetMode="External"/><Relationship Id="rId4" Type="http://schemas.openxmlformats.org/officeDocument/2006/relationships/hyperlink" Target="http://www.regalboat.ru/blog.php?uxvle=podborka&amp;sfyij=539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050650">
            <a:off x="4140377" y="537475"/>
            <a:ext cx="4097157" cy="21002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Русские пословицы о воде</a:t>
            </a:r>
            <a:endParaRPr lang="ru-RU" dirty="0"/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71604" y="4786322"/>
            <a:ext cx="428628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Подготовила </a:t>
            </a:r>
          </a:p>
          <a:p>
            <a:pPr algn="l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ученица первого класса</a:t>
            </a:r>
          </a:p>
          <a:p>
            <a:pPr algn="l"/>
            <a:r>
              <a:rPr lang="ru-RU" sz="2000" b="1" dirty="0" err="1" smtClean="0">
                <a:solidFill>
                  <a:schemeClr val="accent1">
                    <a:lumMod val="50000"/>
                  </a:schemeClr>
                </a:solidFill>
              </a:rPr>
              <a:t>Нюнчикова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Ксения, 7 лет</a:t>
            </a:r>
          </a:p>
          <a:p>
            <a:pPr algn="l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Руководитель: Малышева  Е.Л.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42852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  средняя общеобразовательная школа </a:t>
            </a: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село Ныр Тужинского района Кировской области</a:t>
            </a:r>
            <a:endParaRPr lang="ru-RU" sz="1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8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758138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1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 плюй в колодец: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пригодится воды напиться.</a:t>
            </a:r>
          </a:p>
        </p:txBody>
      </p:sp>
      <p:pic>
        <p:nvPicPr>
          <p:cNvPr id="6146" name="Picture 2" descr="C:\Documents and Settings\Екатерина Леонидовна\Рабочий стол\вода\Отделка-колодца-своими-руками-300x2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3857652" cy="28160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Documents and Settings\Екатерина Леонидовна\Рабочий стол\вода\колоде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429000"/>
            <a:ext cx="3643338" cy="3034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 воды земля – пустырь.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pic>
        <p:nvPicPr>
          <p:cNvPr id="2050" name="Picture 2" descr="C:\Documents and Settings\Екатерина\Рабочий стол\пустыр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85860"/>
            <a:ext cx="4684844" cy="3099805"/>
          </a:xfrm>
          <a:prstGeom prst="rect">
            <a:avLst/>
          </a:prstGeom>
          <a:noFill/>
        </p:spPr>
      </p:pic>
      <p:pic>
        <p:nvPicPr>
          <p:cNvPr id="2053" name="Picture 5" descr="C:\Documents and Settings\Екатерина\Рабочий стол\Савченко Алексей Пустыр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00438"/>
            <a:ext cx="4356575" cy="314327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857356" y="5786454"/>
            <a:ext cx="24952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Савченко Алексей.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Пустырь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680"/>
                            </p:stCondLst>
                            <p:childTnLst>
                              <p:par>
                                <p:cTn id="2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Стоячая вода гниёт.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9218" name="Picture 2" descr="C:\Documents and Settings\Екатерина Леонидовна\Рабочий стол\вода\грязная вода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565445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Documents and Settings\Екатерина Леонидовна\Рабочий стол\вода\грязная вода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143248"/>
            <a:ext cx="4714908" cy="353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Documents and Settings\Екатерина\Рабочий стол\вода\отражение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4632696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Присмотрись в воду на свою природу.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194" name="Picture 2" descr="C:\Documents and Settings\Екатерина\Рабочий стол\вода\отражение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000240"/>
            <a:ext cx="3620770" cy="4525963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И, конечно, берегите воду!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218" name="Picture 2" descr="C:\Documents and Settings\Екатерина\Рабочий стол\вода\вода 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5000660" cy="2913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 descr="C:\Documents and Settings\Екатерина\Рабочий стол\вода\вод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929066"/>
            <a:ext cx="4929222" cy="26106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 descr="C:\Documents and Settings\Екатерина\Рабочий стол\84777254_2995475_kape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571612"/>
            <a:ext cx="2500330" cy="18771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Титульный слайд</a:t>
            </a:r>
          </a:p>
          <a:p>
            <a:r>
              <a:rPr lang="ru-RU" sz="1800" dirty="0" smtClean="0"/>
              <a:t>Кот-морячок  </a:t>
            </a:r>
            <a:r>
              <a:rPr lang="ru-RU" sz="1800" u="sng" dirty="0" smtClean="0">
                <a:hlinkClick r:id="rId2"/>
              </a:rPr>
              <a:t>http://segalega.ucoz.ru/news/kartinki_dlja_detej_risunki_illjustracii_detskie_kartinki_chast_2/2011-03-29-183</a:t>
            </a:r>
            <a:endParaRPr lang="ru-RU" sz="1800" dirty="0" smtClean="0"/>
          </a:p>
          <a:p>
            <a:r>
              <a:rPr lang="ru-RU" sz="1800" dirty="0" smtClean="0"/>
              <a:t>Кораблик </a:t>
            </a:r>
            <a:r>
              <a:rPr lang="ru-RU" sz="1800" u="sng" dirty="0" smtClean="0">
                <a:hlinkClick r:id="rId3"/>
              </a:rPr>
              <a:t>http://ds-korablik.ucoz.ru/index/0-2</a:t>
            </a:r>
            <a:endParaRPr lang="ru-RU" sz="1800" dirty="0" smtClean="0"/>
          </a:p>
          <a:p>
            <a:r>
              <a:rPr lang="ru-RU" sz="1800" dirty="0" smtClean="0"/>
              <a:t>Фон  </a:t>
            </a:r>
            <a:r>
              <a:rPr lang="ru-RU" sz="1800" u="sng" dirty="0">
                <a:hlinkClick r:id="rId4"/>
              </a:rPr>
              <a:t>http://</a:t>
            </a:r>
            <a:r>
              <a:rPr lang="ru-RU" sz="1800" u="sng" dirty="0" smtClean="0">
                <a:hlinkClick r:id="rId4"/>
              </a:rPr>
              <a:t>www.regalboat.ru/blog.php?uxvle=podborka&amp;sfyij=5391</a:t>
            </a:r>
            <a:endParaRPr lang="ru-RU" sz="1800" u="sng" dirty="0" smtClean="0"/>
          </a:p>
          <a:p>
            <a:r>
              <a:rPr lang="ru-RU" sz="1800" dirty="0" smtClean="0"/>
              <a:t>Штурвал </a:t>
            </a:r>
            <a:r>
              <a:rPr lang="ru-RU" sz="1800" u="sng" dirty="0" smtClean="0">
                <a:hlinkClick r:id="rId5"/>
              </a:rPr>
              <a:t>http://www.astrologo.ru/sonnik/Shturval/</a:t>
            </a:r>
            <a:endParaRPr lang="ru-RU" sz="1800" dirty="0"/>
          </a:p>
          <a:p>
            <a:r>
              <a:rPr lang="ru-RU" sz="2000" dirty="0" smtClean="0"/>
              <a:t>Пословицы:</a:t>
            </a:r>
            <a:r>
              <a:rPr lang="ru-RU" sz="2000" dirty="0" smtClean="0"/>
              <a:t>  </a:t>
            </a:r>
            <a:r>
              <a:rPr lang="en-US" sz="2000" dirty="0" smtClean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deti.ledibashkirii.ru/posloviczy-i-pogovorki/1050-posloviczy-i-pogovorki-vode</a:t>
            </a:r>
            <a:endParaRPr lang="ru-RU" sz="200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428860" y="4429132"/>
            <a:ext cx="428628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Автор шаблона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2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Коровина Ирина Николаевна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начальных классов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МБОУ «СОШ №9» г.Сафоново Смоленской области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/>
            </a:r>
            <a:b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</a:br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Под лежачий камень вода не потечет.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Documents and Settings\Екатерина Леонидовна\Рабочий стол\вода\под камен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18100"/>
            <a:ext cx="6072230" cy="4554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Вода и мельницу ломает.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Documents and Settings\Екатерина Леонидовна\Рабочий стол\вода\мельни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3195650" cy="4577415"/>
          </a:xfrm>
          <a:prstGeom prst="ellipse">
            <a:avLst/>
          </a:prstGeom>
          <a:ln w="63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2" descr="C:\Documents and Settings\Екатерина\Рабочий стол\Нидерланд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428868"/>
            <a:ext cx="4466767" cy="29574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Вода с гор потекла –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весну принесла.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Documents and Settings\Екатерина Леонидовна\Рабочий стол\вода\вода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57364"/>
            <a:ext cx="4676002" cy="31742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C:\Documents and Settings\Екатерина\Рабочий стол\Роман Романов Апрель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91938" y="3429000"/>
            <a:ext cx="4569756" cy="3227390"/>
          </a:xfrm>
          <a:prstGeom prst="rect">
            <a:avLst/>
          </a:prstGeom>
          <a:ln w="88900" cap="sq" cmpd="thickThin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357290" y="5357826"/>
            <a:ext cx="27538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Роман Романов.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Апрель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Как роса упадёт, так и след пропадёт.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5" name="Picture 3" descr="C:\Documents and Settings\Екатерина Леонидовна\Рабочий стол\вода\рос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3704748" cy="3161248"/>
          </a:xfrm>
          <a:prstGeom prst="ellipse">
            <a:avLst/>
          </a:prstGeom>
          <a:ln w="63500" cap="rnd">
            <a:solidFill>
              <a:schemeClr val="tx2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6" name="Picture 4" descr="C:\Documents and Settings\Екатерина Леонидовна\Рабочий стол\вода\роса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357562"/>
            <a:ext cx="4765195" cy="31718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 зная броду,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не суйся в воду.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dirty="0"/>
          </a:p>
        </p:txBody>
      </p:sp>
      <p:pic>
        <p:nvPicPr>
          <p:cNvPr id="4098" name="Picture 2" descr="C:\Documents and Settings\Екатерина Леонидовна\Рабочий стол\вода\купание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9169" y="1600200"/>
            <a:ext cx="6947607" cy="486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Екатерина\Рабочий стол\hk-qyyyd-O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95977" y="2696317"/>
            <a:ext cx="4680081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829576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Простор богатому,</a:t>
            </a:r>
            <a:br>
              <a:rPr lang="ru-RU" b="1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b="1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как щуке в воде.</a:t>
            </a:r>
            <a:r>
              <a:rPr lang="ru-RU" dirty="0" smtClean="0">
                <a:ln>
                  <a:solidFill>
                    <a:srgbClr val="00B050"/>
                  </a:solidFill>
                </a:ln>
              </a:rPr>
              <a:t/>
            </a:r>
            <a:br>
              <a:rPr lang="ru-RU" dirty="0" smtClean="0">
                <a:ln>
                  <a:solidFill>
                    <a:srgbClr val="00B050"/>
                  </a:solidFill>
                </a:ln>
              </a:rPr>
            </a:br>
            <a:endParaRPr lang="ru-RU" dirty="0">
              <a:ln>
                <a:solidFill>
                  <a:srgbClr val="00B050"/>
                </a:solidFill>
              </a:ln>
            </a:endParaRPr>
          </a:p>
        </p:txBody>
      </p:sp>
      <p:pic>
        <p:nvPicPr>
          <p:cNvPr id="8194" name="Picture 2" descr="C:\Documents and Settings\Екатерина Леонидовна\Рабочий стол\вода\щука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857496"/>
            <a:ext cx="4714898" cy="3771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901014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Нужно наклониться, чтобы из ручья воды напиться.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Documents and Settings\Екатерина Леонидовна\Рабочий стол\вода\пролил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57363"/>
            <a:ext cx="3143272" cy="3683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Documents and Settings\Екатерина\Рабочий стол\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357562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5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5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8229600" cy="1500198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/>
                </a:solidFill>
              </a:rPr>
              <a:t/>
            </a:r>
            <a:br>
              <a:rPr lang="ru-RU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/>
                </a:solidFill>
              </a:rPr>
            </a:br>
            <a:r>
              <a:rPr lang="ru-RU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3"/>
                </a:solidFill>
              </a:rPr>
              <a:t>Лягушке волом не быть, сколько воды ни пить.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0242" name="Picture 2" descr="C:\Documents and Settings\Екатерина Леонидовна\Рабочий стол\вода\лягуш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8003" y="1785926"/>
            <a:ext cx="6298707" cy="4724031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102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Русские пословицы о воде</vt:lpstr>
      <vt:lpstr> Под лежачий камень вода не потечет. </vt:lpstr>
      <vt:lpstr>Вода и мельницу ломает.</vt:lpstr>
      <vt:lpstr> Вода с гор потекла –  весну принесла. </vt:lpstr>
      <vt:lpstr> Как роса упадёт, так и след пропадёт. </vt:lpstr>
      <vt:lpstr> Не зная броду,  не суйся в воду. </vt:lpstr>
      <vt:lpstr> Простор богатому,  как щуке в воде. </vt:lpstr>
      <vt:lpstr> Нужно наклониться, чтобы из ручья воды напиться. </vt:lpstr>
      <vt:lpstr> Лягушке волом не быть, сколько воды ни пить. </vt:lpstr>
      <vt:lpstr>Не плюй в колодец:  пригодится воды напиться.</vt:lpstr>
      <vt:lpstr> Без воды земля – пустырь. </vt:lpstr>
      <vt:lpstr>Стоячая вода гниёт.</vt:lpstr>
      <vt:lpstr> Присмотрись в воду на свою природу. </vt:lpstr>
      <vt:lpstr>И, конечно, берегите воду!</vt:lpstr>
      <vt:lpstr>Использованные 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Капитан на мостике</dc:subject>
  <dc:creator>corowina</dc:creator>
  <cp:lastModifiedBy>Екатерина</cp:lastModifiedBy>
  <cp:revision>22</cp:revision>
  <dcterms:created xsi:type="dcterms:W3CDTF">2014-06-01T05:38:21Z</dcterms:created>
  <dcterms:modified xsi:type="dcterms:W3CDTF">2017-03-31T14:57:57Z</dcterms:modified>
</cp:coreProperties>
</file>