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8578C-22A8-4B67-8E2A-3ADCEEDB2CD3}" type="datetimeFigureOut">
              <a:rPr lang="ru-RU" smtClean="0"/>
              <a:t>04.12.2017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0AB3-18CF-4058-BBF5-C02A83B9BE5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prstTxWarp prst="textPlain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«Правила поведения на дороге ЗИМОЙ»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 МА ДОУ ЦРР д</a:t>
            </a:r>
            <a:r>
              <a:rPr lang="en-US" b="1" dirty="0" smtClean="0">
                <a:solidFill>
                  <a:schemeClr val="tx1"/>
                </a:solidFill>
              </a:rPr>
              <a:t>/</a:t>
            </a:r>
            <a:r>
              <a:rPr lang="ru-RU" b="1" dirty="0" smtClean="0">
                <a:solidFill>
                  <a:schemeClr val="tx1"/>
                </a:solidFill>
              </a:rPr>
              <a:t>с № 33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Кулуева Анна Васильевна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lip_image0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8136904" cy="60348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8172400" cy="6129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xspkawhgp_8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709612"/>
            <a:ext cx="7620000" cy="54387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a_sankah_u_dorog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806450"/>
            <a:ext cx="7620000" cy="5245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ravi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«Правила поведения на дороге ЗИМОЙ»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«Правила поведения на дороге ЗИМОЙ»</dc:title>
  <dc:creator>Admin</dc:creator>
  <cp:lastModifiedBy>Admin</cp:lastModifiedBy>
  <cp:revision>1</cp:revision>
  <dcterms:created xsi:type="dcterms:W3CDTF">2017-12-04T17:21:52Z</dcterms:created>
  <dcterms:modified xsi:type="dcterms:W3CDTF">2017-12-04T17:33:51Z</dcterms:modified>
</cp:coreProperties>
</file>