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0813A12-A2A6-4819-92DD-99808599045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  <p14:section name="Раздел без заголовка" id="{CA049065-E9DD-4532-A167-7BA18021D9BE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 snapToGrid="0">
      <p:cViewPr>
        <p:scale>
          <a:sx n="77" d="100"/>
          <a:sy n="77" d="100"/>
        </p:scale>
        <p:origin x="60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5920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83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4142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7544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294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5316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979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0663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962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3831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80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55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065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17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776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9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B8AEA-C63E-4317-8AA4-F4BDFB63CED5}" type="datetimeFigureOut">
              <a:rPr lang="ru-RU" smtClean="0"/>
              <a:t>20.02.2017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4DE8A-F6D0-451A-AB5F-9852A1D6C4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12940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  <p:sldLayoutId id="21474840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8455" y="755476"/>
            <a:ext cx="10782300" cy="3352800"/>
          </a:xfrm>
        </p:spPr>
        <p:txBody>
          <a:bodyPr/>
          <a:lstStyle/>
          <a:p>
            <a:pPr algn="ctr"/>
            <a:r>
              <a:rPr lang="ru-RU" dirty="0"/>
              <a:t>Здоровьесберегающие технологии 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0256" y="5212080"/>
            <a:ext cx="4961744" cy="1645920"/>
          </a:xfrm>
        </p:spPr>
        <p:txBody>
          <a:bodyPr>
            <a:normAutofit/>
          </a:bodyPr>
          <a:lstStyle/>
          <a:p>
            <a:r>
              <a:rPr lang="ru-RU" dirty="0"/>
              <a:t>Выполнила студентка 5 курса группы ЗД-52В</a:t>
            </a:r>
          </a:p>
          <a:p>
            <a:r>
              <a:rPr lang="ru-RU" dirty="0"/>
              <a:t>Козлова Любовь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711365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09550"/>
            <a:ext cx="9905998" cy="188753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здоровосберегающих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сохранения и стимулирования здоровья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608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Подвижные игры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Игры эстафеты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Игры с использованием тренажеров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Спортивные игры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Гимнастика после сна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Релаксация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Гимнастика корригирующая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плоскостопия, формирование правильной осанки)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Закаливание 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температурного режима, режима прогулок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009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здоровосберегающих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обучения здоровому образу жизни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7"/>
            <a:ext cx="5912531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(растирание ладошек и поглаживание рук)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праздники и развлечения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досуги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Совместные мероприятия с родителями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здоровья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824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52400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здоровосберегающих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технологии и технологии воздействия цветом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2726" y="1524000"/>
            <a:ext cx="9905999" cy="533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Психогимнастика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Технология воздействия цветом</a:t>
            </a:r>
          </a:p>
          <a:p>
            <a:pPr marL="0" indent="0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457537"/>
              </p:ext>
            </p:extLst>
          </p:nvPr>
        </p:nvGraphicFramePr>
        <p:xfrm>
          <a:off x="1262741" y="2737152"/>
          <a:ext cx="10247088" cy="4011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2059"/>
                <a:gridCol w="8665029"/>
              </a:tblGrid>
              <a:tr h="401199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70C0"/>
                          </a:solidFill>
                        </a:rPr>
                        <a:t>Красный</a:t>
                      </a: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Мощь,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энергия, страсть, агрессия, опасность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Синий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Доверие, консерватизм, защищенность, чистота, печаль, порядок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Зеленый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Природа, земля, здоровье, ревность, обновление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Оранжевый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Веселье, счастье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Желтый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Оптимизм, надежда, философское отношение к жизни, трусость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Фиолетовый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Величие, тайна, религия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Коричневый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Надежность,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комфорт, выносливость, земля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Серый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Интеллект,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футуризм, скромность, грусть, элегантность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Черный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Сила, утонченность, тайна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119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</a:rPr>
                        <a:t>Белый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Чистота, непорочность, точность, невинность 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495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обеспечивают принципы: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6747720" cy="354171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истематичности;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оследовательности всестороннего и гармоничного развития личности;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сознательности;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ктивности;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непрерывности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чета доступности индивидуальных и возрастных особенностей ребенка.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986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648267"/>
            <a:ext cx="9905998" cy="1951945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в ДОУ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39420" y="5160723"/>
            <a:ext cx="4258304" cy="16075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Выполнила студентка 5 курса группы ЗД-52В</a:t>
            </a:r>
          </a:p>
          <a:p>
            <a:pPr marL="0" indent="0">
              <a:buNone/>
            </a:pPr>
            <a:r>
              <a:rPr lang="ru-RU" dirty="0"/>
              <a:t>Козлова Любовь Николаевна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534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Здоровье сберегающие технологии  в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816768"/>
            <a:ext cx="7591621" cy="38220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b="1" dirty="0" smtClean="0"/>
              <a:t> 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сберегающие образовательные технологии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системно организованная совокупность программ, приемов, методов организации образовательного процесса, не наносящего ущерба здоровью детей; качественная характеристика педагогических технологий по критерию их воздействия на здоровье учащихся и педагогов; технологическая основа здоровье сберегающей педагогики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дошкольнику высокий уровень реального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здоровья,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вооружив его необходимым багажом знаний, умений, навыков, необходимых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ведения здорового образа жизни, и воспитав у него культуру здоровья. 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569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686300"/>
          </a:xfrm>
        </p:spPr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/>
              <a:t>Здоровьесберегающие</a:t>
            </a:r>
            <a:r>
              <a:rPr lang="ru-RU" dirty="0" smtClean="0"/>
              <a:t> технологии в </a:t>
            </a:r>
            <a:r>
              <a:rPr lang="ru-RU" dirty="0" smtClean="0"/>
              <a:t>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026" y="1448656"/>
            <a:ext cx="6728592" cy="495214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     Задачи:    </a:t>
            </a:r>
          </a:p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объединить усилия сотрудников и родителей для эффективной организации физкультурно-оздоровительной работы, в том числе и профилактике нарушений плоскостопия и осанки.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обучить детей безопасному поведению в условиях чрезвычайных ситуаций в природе и мегаполисе.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3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осуществить преемственность между дошкольным образовательным учреждением и школой средствами физкультурно-оздоровительной работы.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272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2509" y="223024"/>
            <a:ext cx="9905998" cy="1471961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ДОУ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Медико-профилактическая технология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509" y="1471961"/>
            <a:ext cx="7036818" cy="53860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Медико-профилактическая технология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Медико-профилактическая деятельность обеспечивает сохранение и приумножение здоровья детей под руководством медицинского персонала ДОУ в соответствии с медицинскими требованиями и нормами с использованием медицинских средств.</a:t>
            </a:r>
          </a:p>
          <a:p>
            <a:pPr marL="0" indent="0" algn="just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Задачи: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Организация мониторинга здоровья детей и разработка рекомендаций по оптимизации детского здоровья;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контроль питания детей, физического развития;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профилактических мер;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контроля и помощи в обеспечении требований санитарно-эпидемиологических нормативов-СанПиНов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среды в ДОУ.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767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8468"/>
            <a:ext cx="9905998" cy="178875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ДОУ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технология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007220"/>
            <a:ext cx="7824168" cy="48507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физическое развитие и укрепление здоровья ребенка.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двигательной активности и становление физической культуры дошкольников;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правильной осанки, профилактика нарушений опорно-двигательного аппарата;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привычки повседневной активности;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средствами закаливания.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Физкультурно-оздоровительная деятельность осуществляется инструктором по физической культуре на НОД по физическому воспитанию, а также педагоги-в виде различных гимнастик, физкультминуток, динамических пауз.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15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-1"/>
            <a:ext cx="9905998" cy="224948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обеспечения социально-эмоционального благополучия ребенка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6806834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Задачи: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эмоционального комфорта и позитивного и психологического самочувствия ребенка в процессе общения со сверстниками и взрослыми в детском саду, семье;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социально-эмоционального благополучия дошкольника, т.к. эмоциональный настрой, психическое благополучие, бодрое настроение детей является важным для их здоровья.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253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172994"/>
            <a:ext cx="9905998" cy="192409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здоровьясбережения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здоровье обогащения педагогов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8086994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Педагог, стоящий на страже здоровья ребенка, воспитывающий культуру здоровья ребенка и родителей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сам должен быть здоров, иметь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знания, не переутомлен работой, должен уметь объективно оценивать свои достоинства и недостатки, связанные с профессиональной деятельностью.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95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334536"/>
            <a:ext cx="9905998" cy="15388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 в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валеологического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просвещения родителей</a:t>
            </a:r>
            <a:endParaRPr lang="ru-RU" sz="2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8015114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Главными воспитателями ребенка являются родители. От того, как правильно организован режим дня ребенка, какое внимание уделяют родители здоровью ребенка, зависит его настроение, состояние физического комфорта.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52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20970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здоровосберегающих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сохранения и стимулирования здоровья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249487"/>
            <a:ext cx="6764338" cy="3541714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паузы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для глаз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корригирующая (профилактика плоскостопия,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правильной осанки)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94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454</TotalTime>
  <Words>609</Words>
  <Application>Microsoft Office PowerPoint</Application>
  <PresentationFormat>Широкоэкранный</PresentationFormat>
  <Paragraphs>94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Trebuchet MS</vt:lpstr>
      <vt:lpstr>Tw Cen MT</vt:lpstr>
      <vt:lpstr>Wingdings</vt:lpstr>
      <vt:lpstr>Контур</vt:lpstr>
      <vt:lpstr>Здоровьесберегающие технологии в ДОУ</vt:lpstr>
      <vt:lpstr>Здоровье сберегающие технологии  в ДОУ</vt:lpstr>
      <vt:lpstr>  Здоровьесберегающие технологии в доу</vt:lpstr>
      <vt:lpstr>Формы здоровьесберегающих технологий в ДОУ  Медико-профилактическая технология </vt:lpstr>
      <vt:lpstr> Формы здоровьесберегающих технологий в ДОУ  Физкультурно-оздоровительная технология  </vt:lpstr>
      <vt:lpstr>Формы здоровьесберегающих технологий в ДОУ  Технология обеспечения социально-эмоционального благополучия ребенка</vt:lpstr>
      <vt:lpstr>Формы здоровьесберегающих технологий в ДОУ  технология здоровьясбережения и здоровье обогащения педагогов  </vt:lpstr>
      <vt:lpstr>Формы здоровьесберегающих технологий в ДОУ  технологии валеологического просвещения родителей</vt:lpstr>
      <vt:lpstr>Виды здоровосберегающих технологий  Технология сохранения и стимулирования здоровья</vt:lpstr>
      <vt:lpstr>Виды здоровосберегающих технологий  Технология сохранения и стимулирования здоровья </vt:lpstr>
      <vt:lpstr>Виды здоровосберегающих технология.  технология обучения здоровому образу жизни</vt:lpstr>
      <vt:lpstr>Виды здоровосберегающих технология  коррекционные технологии и технологии воздействия цветом</vt:lpstr>
      <vt:lpstr>Эффективность здоровьесберегающих технологий обеспечивают принципы:</vt:lpstr>
      <vt:lpstr>Здоровьесберегающие технологии в ДОУ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ДОУ</dc:title>
  <dc:creator>lyuba777murom@yandex.ru</dc:creator>
  <cp:lastModifiedBy>Учетная запись Майкрософт</cp:lastModifiedBy>
  <cp:revision>37</cp:revision>
  <dcterms:created xsi:type="dcterms:W3CDTF">2017-01-17T06:45:16Z</dcterms:created>
  <dcterms:modified xsi:type="dcterms:W3CDTF">2017-02-20T10:44:37Z</dcterms:modified>
</cp:coreProperties>
</file>