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6" r:id="rId2"/>
    <p:sldId id="260" r:id="rId3"/>
    <p:sldId id="275" r:id="rId4"/>
    <p:sldId id="265" r:id="rId5"/>
    <p:sldId id="274" r:id="rId6"/>
    <p:sldId id="261" r:id="rId7"/>
    <p:sldId id="262" r:id="rId8"/>
    <p:sldId id="278" r:id="rId9"/>
    <p:sldId id="279" r:id="rId10"/>
    <p:sldId id="280" r:id="rId11"/>
    <p:sldId id="281" r:id="rId12"/>
    <p:sldId id="266" r:id="rId13"/>
    <p:sldId id="263" r:id="rId14"/>
    <p:sldId id="264" r:id="rId15"/>
    <p:sldId id="282" r:id="rId16"/>
    <p:sldId id="271" r:id="rId17"/>
    <p:sldId id="272" r:id="rId18"/>
    <p:sldId id="273" r:id="rId19"/>
    <p:sldId id="270" r:id="rId20"/>
    <p:sldId id="25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0A0A"/>
    <a:srgbClr val="080808"/>
    <a:srgbClr val="2614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3760" autoAdjust="0"/>
  </p:normalViewPr>
  <p:slideViewPr>
    <p:cSldViewPr>
      <p:cViewPr varScale="1">
        <p:scale>
          <a:sx n="78" d="100"/>
          <a:sy n="78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68DD1-69A6-4E29-9FDA-75E7D5BDA29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71A21-BA5C-49D4-B289-EE7BABD171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13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71A21-BA5C-49D4-B289-EE7BABD171B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169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71A21-BA5C-49D4-B289-EE7BABD171B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626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71A21-BA5C-49D4-B289-EE7BABD171B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nus_-_Minuty_tishiny_-_Nikolay_Karachencov_muzofon.com">
            <a:hlinkClick r:id="" action="ppaction://media"/>
            <a:extLst>
              <a:ext uri="{FF2B5EF4-FFF2-40B4-BE49-F238E27FC236}">
                <a16:creationId xmlns:a16="http://schemas.microsoft.com/office/drawing/2014/main" id="{CB8A82AC-7DDE-4813-B974-83F9B5715DA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8304" y="5346728"/>
            <a:ext cx="609600" cy="6096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76672"/>
            <a:ext cx="8229600" cy="940966"/>
          </a:xfrm>
          <a:prstGeom prst="rect">
            <a:avLst/>
          </a:prstGeom>
        </p:spPr>
        <p:txBody>
          <a:bodyPr vert="horz" lIns="45720" tIns="0" rIns="45720" bIns="0" anchor="ctr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МДОУ «Детский сад «Солнышко» общеразвивающего вида с приоритетным осуществлением деятельности  по художественно-эстетическому</a:t>
            </a:r>
          </a:p>
          <a:p>
            <a:r>
              <a:rPr lang="ru-RU" sz="1800" cap="none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развитию воспитанников</a:t>
            </a:r>
            <a:br>
              <a:rPr lang="ru-RU" sz="1800" b="0" cap="none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pic>
        <p:nvPicPr>
          <p:cNvPr id="1030" name="Picture 6" descr="http://png.ucoz.org/load/0-0-0-637-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711" y="3706657"/>
            <a:ext cx="213647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png.ucoz.org/load/0-0-0-645-2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54"/>
            <a:ext cx="9143999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4990" y="2375667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3200" b="1" dirty="0"/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1764" y="1857364"/>
            <a:ext cx="8322724" cy="42011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900" b="1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dirty="0">
              <a:ln w="11430"/>
            </a:endParaRPr>
          </a:p>
          <a:p>
            <a:pPr algn="ctr"/>
            <a:r>
              <a:rPr lang="ru-RU" sz="2400" dirty="0">
                <a:ln w="11430"/>
              </a:rPr>
              <a:t>Совместная образовательная деятельность </a:t>
            </a:r>
          </a:p>
          <a:p>
            <a:pPr algn="ctr"/>
            <a:r>
              <a:rPr lang="ru-RU" sz="2400" dirty="0">
                <a:ln w="11430"/>
              </a:rPr>
              <a:t> с детьми седьмого года жизни</a:t>
            </a:r>
          </a:p>
          <a:p>
            <a:pPr algn="ctr"/>
            <a:r>
              <a:rPr lang="ru-RU" sz="2800" dirty="0">
                <a:ln w="11430"/>
              </a:rPr>
              <a:t>Тема:</a:t>
            </a:r>
            <a:r>
              <a:rPr lang="ru-RU" sz="3600" dirty="0">
                <a:ln w="11430"/>
              </a:rPr>
              <a:t> </a:t>
            </a:r>
            <a:r>
              <a:rPr lang="ru-RU" sz="3600" b="1" dirty="0">
                <a:ln w="11430"/>
              </a:rPr>
              <a:t>«Я ПОМНЮ! Я ГОРЖУСЬ!»</a:t>
            </a:r>
            <a:br>
              <a:rPr lang="ru-RU" sz="3600" b="1" dirty="0">
                <a:ln w="11430"/>
              </a:rPr>
            </a:br>
            <a:r>
              <a:rPr lang="ru-RU" b="1" dirty="0">
                <a:ln w="11430"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n w="11430"/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/>
            <a:r>
              <a:rPr lang="ru-RU" b="1" dirty="0">
                <a:ln w="11430"/>
                <a:latin typeface="Times New Roman" pitchFamily="18" charset="0"/>
                <a:cs typeface="Times New Roman" pitchFamily="18" charset="0"/>
              </a:rPr>
              <a:t> Ведерникова Татьяна Петровна,</a:t>
            </a:r>
          </a:p>
          <a:p>
            <a:pPr algn="r"/>
            <a:r>
              <a:rPr lang="ru-RU" b="1" dirty="0">
                <a:ln w="11430"/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</a:p>
          <a:p>
            <a:pPr algn="r"/>
            <a:endParaRPr lang="ru-RU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 b="1" dirty="0">
              <a:ln w="11430"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>
                <a:ln w="11430"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n w="11430"/>
                <a:latin typeface="Times New Roman" pitchFamily="18" charset="0"/>
                <a:cs typeface="Times New Roman" pitchFamily="18" charset="0"/>
              </a:rPr>
              <a:t>Верхняя Синячиха, 2015</a:t>
            </a:r>
          </a:p>
        </p:txBody>
      </p:sp>
    </p:spTree>
    <p:extLst>
      <p:ext uri="{BB962C8B-B14F-4D97-AF65-F5344CB8AC3E}">
        <p14:creationId xmlns:p14="http://schemas.microsoft.com/office/powerpoint/2010/main" val="164015786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792088"/>
          </a:xfrm>
        </p:spPr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4400" dirty="0"/>
              <a:t> </a:t>
            </a:r>
            <a:r>
              <a:rPr lang="ru-RU" sz="3600" dirty="0">
                <a:ln>
                  <a:noFill/>
                </a:ln>
                <a:solidFill>
                  <a:prstClr val="black"/>
                </a:solidFill>
                <a:effectLst/>
                <a:latin typeface="Times New Roman"/>
                <a:ea typeface="+mn-ea"/>
                <a:cs typeface="+mn-cs"/>
              </a:rPr>
              <a:t> </a:t>
            </a:r>
            <a:endParaRPr lang="ru-RU" sz="4400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Что бросают солдаты и говорят: «Ложись»?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ledilid.com/wp-content/uploads/2012/08/granat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61159"/>
            <a:ext cx="6186364" cy="4172257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09516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5184576"/>
          </a:xfrm>
        </p:spPr>
        <p:txBody>
          <a:bodyPr>
            <a:normAutofit/>
          </a:bodyPr>
          <a:lstStyle/>
          <a:p>
            <a:pPr marL="548640" lvl="0" indent="-411480" algn="l">
              <a:spcBef>
                <a:spcPct val="20000"/>
              </a:spcBef>
            </a:pPr>
            <a:r>
              <a:rPr lang="ru-RU" sz="2800" dirty="0"/>
              <a:t> </a:t>
            </a:r>
            <a:r>
              <a:rPr lang="ru-RU" sz="2800" dirty="0">
                <a:ln>
                  <a:noFill/>
                </a:ln>
                <a:solidFill>
                  <a:prstClr val="black"/>
                </a:solidFill>
                <a:effectLst/>
                <a:latin typeface="Times New Roman"/>
                <a:ea typeface="+mn-ea"/>
                <a:cs typeface="+mn-cs"/>
              </a:rPr>
              <a:t> </a:t>
            </a:r>
            <a:endParaRPr lang="ru-RU" sz="2800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 </a:t>
            </a:r>
            <a:r>
              <a:rPr lang="ru-RU" dirty="0"/>
              <a:t>Больница для раненых солдат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nkgimn10.my1.ru/KARTINKI/Evakogospita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1856"/>
            <a:ext cx="6596790" cy="4353883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39798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85903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015.radikal.ru/0805/ec/62ba97c592e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03"/>
          <a:stretch/>
        </p:blipFill>
        <p:spPr bwMode="auto">
          <a:xfrm>
            <a:off x="457200" y="0"/>
            <a:ext cx="8055175" cy="5727739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uaif.ru/uploadfiles/new/pobeda-fla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988" y="150730"/>
            <a:ext cx="8840024" cy="5575092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besttoday.ru/images/subject/271_400x30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85728"/>
            <a:ext cx="7562573" cy="5671930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desktopclub.ru/files/wallpapers/source/desktopclub.ru_holidays_9_may_4595_1280x96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63"/>
          <a:stretch/>
        </p:blipFill>
        <p:spPr bwMode="auto">
          <a:xfrm>
            <a:off x="757184" y="239577"/>
            <a:ext cx="7653828" cy="5740372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447692"/>
      </p:ext>
    </p:extLst>
  </p:cSld>
  <p:clrMapOvr>
    <a:masterClrMapping/>
  </p:clrMapOvr>
  <p:transition spd="med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beb676152e4879ca53a60b68c4e864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803" y="620688"/>
            <a:ext cx="7522393" cy="5018846"/>
          </a:xfrm>
          <a:effectLst>
            <a:softEdge rad="101600"/>
          </a:effectLst>
        </p:spPr>
      </p:pic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9" y="5877312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v.img.com.ua/b/600x500/3/aa/ade6f1241daf1af13a107e2e99ec2aa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17" y="332657"/>
            <a:ext cx="8177562" cy="5611050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th (3)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57166"/>
            <a:ext cx="8036774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34066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794" y="297823"/>
            <a:ext cx="8298410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610792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://media.informpskov.ru/pictures/2011042912084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692696"/>
            <a:ext cx="7543842" cy="4960645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png.ucoz.org/load/0-0-0-645-20">
            <a:extLst>
              <a:ext uri="{FF2B5EF4-FFF2-40B4-BE49-F238E27FC236}">
                <a16:creationId xmlns:a16="http://schemas.microsoft.com/office/drawing/2014/main" id="{D3D7BF5B-017D-4C32-9D4B-0749206C62C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73" y="5799181"/>
            <a:ext cx="9144000" cy="78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DD23203B-E0FB-48D1-B07B-1D67855CFA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97" y="404664"/>
            <a:ext cx="7414802" cy="5561102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2" name="Picture 2" descr="http://4put.ru/pictures/max/314/96724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97" r="-5811"/>
          <a:stretch/>
        </p:blipFill>
        <p:spPr bwMode="auto">
          <a:xfrm>
            <a:off x="1691680" y="-2051976"/>
            <a:ext cx="6138530" cy="78572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png.ucoz.org/load/0-0-0-645-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9" y="5702947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854827"/>
      </p:ext>
    </p:extLst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9" y="5827316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maxpark.com/static/u/article_image/12/06/21/tmpY0D9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66588"/>
            <a:ext cx="8352928" cy="5832648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ttp://900igr.net/datai/izo/Sjuzhetnye-kartiny/0024-022-A.-A.-Dejneka-Oborona-Sevastopolja-1942-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818" y="357166"/>
            <a:ext cx="8572560" cy="5478574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26218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animashki-voennye-340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620688"/>
            <a:ext cx="5091037" cy="5091037"/>
          </a:xfrm>
          <a:prstGeom prst="rect">
            <a:avLst/>
          </a:prstGeom>
        </p:spPr>
      </p:pic>
      <p:pic>
        <p:nvPicPr>
          <p:cNvPr id="8" name="Рисунок 7" descr="bootcamp_pullups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-42606"/>
            <a:ext cx="3302527" cy="578647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.i.ua/cards/pic/8/3/897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14290"/>
            <a:ext cx="4147246" cy="5813896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808" y="5740777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www.bugaga.ru/uploads/posts/2011-10/1318868751_pic-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0885" y="116632"/>
            <a:ext cx="4998463" cy="5898187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025373"/>
      </p:ext>
    </p:extLst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792088"/>
          </a:xfrm>
        </p:spPr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3200" dirty="0"/>
              <a:t> </a:t>
            </a:r>
            <a:r>
              <a:rPr lang="ru-RU" sz="3200" dirty="0">
                <a:ln>
                  <a:noFill/>
                </a:ln>
                <a:solidFill>
                  <a:prstClr val="black"/>
                </a:solidFill>
                <a:effectLst/>
                <a:latin typeface="Times New Roman"/>
                <a:ea typeface="+mn-ea"/>
                <a:cs typeface="+mn-cs"/>
              </a:rPr>
              <a:t>Игра «Военная викторина»</a:t>
            </a:r>
            <a:endParaRPr lang="ru-RU" sz="3200" dirty="0"/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Укрытие, из которого стреляют солдаты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900igr.net/datai/literatura/Proza-2/0004-003-V-okopakh-Stalingra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786" y="1754235"/>
            <a:ext cx="5616624" cy="4152654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74768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2656"/>
            <a:ext cx="8229600" cy="792088"/>
          </a:xfrm>
        </p:spPr>
        <p:txBody>
          <a:bodyPr>
            <a:normAutofit/>
          </a:bodyPr>
          <a:lstStyle/>
          <a:p>
            <a:pPr marL="548640" lvl="0" indent="-411480">
              <a:spcBef>
                <a:spcPct val="20000"/>
              </a:spcBef>
            </a:pPr>
            <a:r>
              <a:rPr lang="ru-RU" sz="2800" dirty="0"/>
              <a:t> </a:t>
            </a:r>
          </a:p>
        </p:txBody>
      </p:sp>
      <p:pic>
        <p:nvPicPr>
          <p:cNvPr id="3078" name="Picture 6" descr="http://png.ucoz.org/load/0-0-0-645-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8" y="5835740"/>
            <a:ext cx="911980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Специальный карман для пистолета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reibert.info/attachments/tt_nagant_holster-jpg.31432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705" y="1196752"/>
            <a:ext cx="4332721" cy="4761232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58507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931</TotalTime>
  <Words>78</Words>
  <Application>Microsoft Office PowerPoint</Application>
  <PresentationFormat>Экран (4:3)</PresentationFormat>
  <Paragraphs>33</Paragraphs>
  <Slides>20</Slides>
  <Notes>3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Игра «Военная викторина»</vt:lpstr>
      <vt:lpstr> </vt:lpstr>
      <vt:lpstr>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Nord24</dc:creator>
  <cp:lastModifiedBy>Игорь Ведерников</cp:lastModifiedBy>
  <cp:revision>124</cp:revision>
  <dcterms:created xsi:type="dcterms:W3CDTF">2015-04-12T15:31:31Z</dcterms:created>
  <dcterms:modified xsi:type="dcterms:W3CDTF">2018-01-30T22:13:35Z</dcterms:modified>
</cp:coreProperties>
</file>