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1/23/2017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752600"/>
            <a:ext cx="7242048" cy="32766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Тема урока 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 Правописание – </a:t>
            </a:r>
            <a:r>
              <a:rPr lang="ru-RU" dirty="0" err="1" smtClean="0"/>
              <a:t>н</a:t>
            </a:r>
            <a:r>
              <a:rPr lang="ru-RU" dirty="0" smtClean="0"/>
              <a:t> ,</a:t>
            </a:r>
            <a:r>
              <a:rPr lang="ru-RU" dirty="0" err="1" smtClean="0"/>
              <a:t>нн</a:t>
            </a:r>
            <a:r>
              <a:rPr lang="ru-RU" dirty="0" smtClean="0"/>
              <a:t> в суффиксах </a:t>
            </a:r>
            <a:r>
              <a:rPr lang="ru-RU" dirty="0" err="1" smtClean="0"/>
              <a:t>ип</a:t>
            </a:r>
            <a:r>
              <a:rPr lang="ru-RU" dirty="0" smtClean="0"/>
              <a:t> ,образованных от </a:t>
            </a:r>
            <a:r>
              <a:rPr lang="ru-RU" dirty="0" err="1" smtClean="0"/>
              <a:t>ис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4000" dirty="0" smtClean="0"/>
              <a:t>ЦЕЛЬ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ВЫЯСНИТЬ ПРАВИЛА НАПИСАНИЯ  Н , НН В СУФФИКСАХ ИП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7242048" cy="24993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Самопроверка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Ключ</a:t>
            </a:r>
            <a:r>
              <a:rPr lang="ru-RU" sz="3200" dirty="0" smtClean="0"/>
              <a:t>: 1.в, 2.б, </a:t>
            </a:r>
            <a:r>
              <a:rPr lang="ru-RU" sz="3200" dirty="0" smtClean="0"/>
              <a:t>3.б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28800"/>
            <a:ext cx="7242048" cy="32613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Ключ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err="1" smtClean="0"/>
              <a:t>Н-синий</a:t>
            </a:r>
            <a:r>
              <a:rPr lang="ru-RU" dirty="0" smtClean="0"/>
              <a:t>: </a:t>
            </a:r>
            <a:r>
              <a:rPr lang="ru-RU" dirty="0" smtClean="0"/>
              <a:t>1,4,5,8;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НН-красный</a:t>
            </a:r>
            <a:r>
              <a:rPr lang="ru-RU" dirty="0" smtClean="0"/>
              <a:t>: 2,3,6,7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</TotalTime>
  <Words>6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Изящная</vt:lpstr>
      <vt:lpstr>Тема урока :  Правописание – н ,нн в суффиксах ип ,образованных от ис  ЦЕЛЬ: ВЫЯСНИТЬ ПРАВИЛА НАПИСАНИЯ  Н , НН В СУФФИКСАХ ИП</vt:lpstr>
      <vt:lpstr>Самопроверка   Ключ: 1.в, 2.б, 3.б</vt:lpstr>
      <vt:lpstr>Ключ: Н-синий: 1,4,5,8;   НН-красный: 2,3,6,7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:  Правописание – н ,нн в суффиксах ип ,образованных от ис  ЦЕЛЬ: ВЫЯСНИТЬ ПРАВИЛА НАПИСАНИЯ  Н , НН В СУФФИКСАХ ИП</dc:title>
  <dc:creator>Оленька</dc:creator>
  <cp:lastModifiedBy>Оленька</cp:lastModifiedBy>
  <cp:revision>2</cp:revision>
  <dcterms:created xsi:type="dcterms:W3CDTF">2017-01-23T03:25:05Z</dcterms:created>
  <dcterms:modified xsi:type="dcterms:W3CDTF">2017-01-23T03:42:37Z</dcterms:modified>
</cp:coreProperties>
</file>