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18"/>
  </p:notesMasterIdLst>
  <p:sldIdLst>
    <p:sldId id="256" r:id="rId2"/>
    <p:sldId id="265" r:id="rId3"/>
    <p:sldId id="266" r:id="rId4"/>
    <p:sldId id="257" r:id="rId5"/>
    <p:sldId id="269" r:id="rId6"/>
    <p:sldId id="258" r:id="rId7"/>
    <p:sldId id="259" r:id="rId8"/>
    <p:sldId id="268" r:id="rId9"/>
    <p:sldId id="271" r:id="rId10"/>
    <p:sldId id="260" r:id="rId11"/>
    <p:sldId id="261" r:id="rId12"/>
    <p:sldId id="272" r:id="rId13"/>
    <p:sldId id="262" r:id="rId14"/>
    <p:sldId id="263" r:id="rId15"/>
    <p:sldId id="264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0033CC"/>
    <a:srgbClr val="CC00FF"/>
    <a:srgbClr val="F3B6F4"/>
    <a:srgbClr val="A019A3"/>
    <a:srgbClr val="66FFFF"/>
    <a:srgbClr val="F62273"/>
    <a:srgbClr val="00CC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76" d="100"/>
          <a:sy n="76" d="100"/>
        </p:scale>
        <p:origin x="-102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DE661-D01D-434E-B999-FBE5D0FE0295}" type="datetimeFigureOut">
              <a:rPr lang="ru-RU" smtClean="0"/>
              <a:pPr/>
              <a:t>08.05.2011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C6BC2-9A53-47AA-AD52-C457ECDD6A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C6BC2-9A53-47AA-AD52-C457ECDD6AAA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032222-E1B5-4141-AD04-857FC64BC0B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FAAB-9832-4107-B614-D6AEDA9B9E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F4A-0E01-4051-B547-179DB0016F2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7E4C6DA-BABF-4766-9263-E4B658ECB1D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82162C1-F17D-4366-8BEF-B981D953273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9A25AFE-A64A-4BCD-A4E4-AC2939AF2A4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917BBD8-4C29-446A-864F-BAAC108022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5CDAA-29E1-4C33-8132-3E2846EA657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ACED-4958-449A-A5A8-F91536DB925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9D80E-EC6C-4416-BA04-0A3D15257CA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69ED-C0A6-481F-9554-E699404DBA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ACD95-95A8-4FE2-BCAD-2E2EB48FD40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5207E4F-6F04-40B6-BE2C-9012FF8BA67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DEBC24-FC10-4A38-A139-8E198CACA5A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FAACDEC-9F14-4FD5-B925-EB2BFC6B881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денис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6000" contrast="18000"/>
          </a:blip>
          <a:stretch>
            <a:fillRect/>
          </a:stretch>
        </p:blipFill>
        <p:spPr>
          <a:xfrm>
            <a:off x="2909113" y="1643050"/>
            <a:ext cx="3325773" cy="4452950"/>
          </a:xfrm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6"/>
          </p:nvPr>
        </p:nvSpPr>
        <p:spPr>
          <a:xfrm>
            <a:off x="1714480" y="6143644"/>
            <a:ext cx="4643470" cy="384048"/>
          </a:xfrm>
        </p:spPr>
        <p:txBody>
          <a:bodyPr/>
          <a:lstStyle/>
          <a:p>
            <a:r>
              <a:rPr lang="ru-RU" sz="2000" b="1" u="sng" dirty="0" smtClean="0">
                <a:solidFill>
                  <a:srgbClr val="002060"/>
                </a:solidFill>
              </a:rPr>
              <a:t>Выполнил: Абросов Денис</a:t>
            </a:r>
            <a:endParaRPr lang="ru-RU" sz="2000" b="1" u="sng" dirty="0">
              <a:solidFill>
                <a:srgbClr val="002060"/>
              </a:solidFill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>
          <a:xfrm>
            <a:off x="571472" y="428604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 и  почему появился велосипед</a:t>
            </a:r>
            <a:endParaRPr lang="ru-RU" sz="40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478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/>
      <p:bldP spid="205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6227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Гоночный велосипед</a:t>
            </a:r>
            <a:endParaRPr lang="ru-RU" dirty="0">
              <a:solidFill>
                <a:srgbClr val="F6227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5" name="Picture 7" descr="изм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1571612"/>
            <a:ext cx="3495675" cy="2371725"/>
          </a:xfrm>
          <a:noFill/>
          <a:ln/>
        </p:spPr>
      </p:pic>
      <p:sp>
        <p:nvSpPr>
          <p:cNvPr id="122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14810" y="1357298"/>
            <a:ext cx="4500562" cy="4525963"/>
          </a:xfrm>
        </p:spPr>
        <p:txBody>
          <a:bodyPr/>
          <a:lstStyle/>
          <a:p>
            <a:r>
              <a:rPr lang="ru-RU" sz="2800" dirty="0" smtClean="0"/>
              <a:t>Его колеса имеют тонкую стальную мембрану, создающую гораздо меньше сопротивления, чем спицы.</a:t>
            </a:r>
            <a:endParaRPr lang="ru-RU" sz="2800" dirty="0"/>
          </a:p>
        </p:txBody>
      </p:sp>
      <p:pic>
        <p:nvPicPr>
          <p:cNvPr id="5" name="Рисунок 4" descr="fitness210708_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4071942"/>
            <a:ext cx="3238496" cy="2428872"/>
          </a:xfrm>
          <a:prstGeom prst="rect">
            <a:avLst/>
          </a:prstGeom>
        </p:spPr>
      </p:pic>
    </p:spTree>
  </p:cSld>
  <p:clrMapOvr>
    <a:masterClrMapping/>
  </p:clrMapOvr>
  <p:transition advTm="149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2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857224" y="-285776"/>
            <a:ext cx="9401212" cy="12192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Скоростные велосипеды</a:t>
            </a:r>
            <a:endParaRPr lang="ru-RU" sz="5400" b="1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3" name="Picture 7" descr="изм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2000240"/>
            <a:ext cx="3959225" cy="4032250"/>
          </a:xfrm>
          <a:noFill/>
          <a:ln/>
        </p:spPr>
      </p:pic>
      <p:pic>
        <p:nvPicPr>
          <p:cNvPr id="14344" name="Picture 8" descr="изм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2000240"/>
            <a:ext cx="4103687" cy="3529012"/>
          </a:xfrm>
          <a:noFill/>
          <a:ln/>
        </p:spPr>
      </p:pic>
    </p:spTree>
  </p:cSld>
  <p:clrMapOvr>
    <a:masterClrMapping/>
  </p:clrMapOvr>
  <p:transition advTm="77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618 -0.0206 C 0.34306 0.00741 0.38993 0.03565 0.38316 0.06042 C 0.37639 0.08519 0.34201 0.1206 0.25573 0.1287 C 0.16944 0.13681 -0.06476 0.11366 -0.13472 0.10972 C -0.20469 0.10579 -0.15937 0.10602 -0.16458 0.1048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" y="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Тандем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medium_Velosiped_Trek_Cruiser_Tandem__2009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928802"/>
            <a:ext cx="8128000" cy="386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Мой друг Никита.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Люблю гонять по лужам. Мечта 20- скоростной велосипед.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16391" name="Picture 7" descr="никит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2000" contrast="24000"/>
          </a:blip>
          <a:stretch>
            <a:fillRect/>
          </a:stretch>
        </p:blipFill>
        <p:spPr>
          <a:xfrm>
            <a:off x="5022192" y="1600200"/>
            <a:ext cx="3290616" cy="4525963"/>
          </a:xfrm>
          <a:noFill/>
          <a:ln/>
        </p:spPr>
      </p:pic>
    </p:spTree>
  </p:cSld>
  <p:clrMapOvr>
    <a:masterClrMapping/>
  </p:clrMapOvr>
  <p:transition advTm="106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" dur="2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15116 C -0.06684 -0.14306 -0.1158 -0.12315 -0.1158 -0.10718 C -0.1158 -0.09259 -0.06788 -0.08171 -0.00382 -0.08171 C 0.06007 -0.08171 0.11406 -0.09259 0.11406 -0.10718 C 0.11406 -0.12315 0.05816 -0.12708 -0.0059 -0.11644 C -0.06892 -0.1044 -0.1158 -0.08449 -0.1158 -0.06991 C -0.1158 -0.05509 -0.06684 -0.04306 -0.00382 -0.04306 C 0.06007 -0.04306 0.11406 -0.05509 0.11406 -0.06991 C 0.11406 -0.08449 0.05816 -0.08843 -0.00486 -0.07778 C -0.06892 -0.06713 -0.1158 -0.04722 -0.1158 -0.03241 C -0.1158 -0.01644 -0.06684 -0.0044 -0.00295 -0.0044 C 0.06007 -0.0044 0.11406 -0.01644 0.11406 -0.03241 C 0.11406 -0.04583 0.05816 -0.04977 -0.00486 -0.04051 C -0.06788 -0.02986 -0.1158 -0.00857 -0.1158 0.00625 C -0.1158 0.02083 -0.0658 0.03287 -0.00295 0.03287 C 0.06215 0.03287 0.11406 0.02083 0.11406 0.00625 C 0.11406 -0.00857 0.0592 -0.0125 -0.00382 -0.00185 C -0.06684 0.00879 -0.1158 0.02893 -0.1158 0.04352 C -0.1158 0.05949 -0.0658 0.07014 -0.00191 0.07014 C 0.06215 0.07014 0.11406 0.0581 0.11406 0.04352 C 0.11406 0.02893 0.0592 0.02477 -0.00382 0.03542 C -0.06684 0.04606 -0.1158 0.06759 -0.1158 0.08079 C -0.1158 0.0956 -0.06493 0.10741 -0.00191 0.10741 C 0.06215 0.10741 0.11406 0.0956 0.11406 0.08079 C 0.11406 0.06759 0.06007 0.06342 -0.00382 0.07292 C -0.06684 0.08356 -0.1158 0.10486 -0.1158 0.11944 C -0.1158 0.13287 -0.06493 0.14606 -0.00087 0.14606 C 0.06319 0.14606 0.11406 0.13426 0.11406 0.11944 C 0.11406 0.10486 0.06007 0.10092 -0.00295 0.11157 C -0.0658 0.12222 -0.11684 0.14213 -0.1158 0.15694 C -0.11493 0.17153 -0.06493 0.18217 -0.00087 0.18217 C 0.06319 0.18217 0.11406 0.17014 0.11406 0.15555 C 0.11406 0.14213 0.06215 0.13819 -0.00087 0.15023 " pathEditMode="relative" rAng="0" ptsTypes="fffffffffffffffffffffffffffffffff">
                                      <p:cBhvr>
                                        <p:cTn id="22" dur="5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62273"/>
                </a:solidFill>
              </a:rPr>
              <a:t>Моя подружка Соня</a:t>
            </a:r>
            <a:endParaRPr lang="ru-RU" dirty="0">
              <a:solidFill>
                <a:srgbClr val="F62273"/>
              </a:solidFill>
            </a:endParaRPr>
          </a:p>
        </p:txBody>
      </p:sp>
      <p:pic>
        <p:nvPicPr>
          <p:cNvPr id="18439" name="Picture 7" descr="соня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6000" contrast="18000"/>
          </a:blip>
          <a:stretch>
            <a:fillRect/>
          </a:stretch>
        </p:blipFill>
        <p:spPr>
          <a:xfrm>
            <a:off x="630498" y="1600200"/>
            <a:ext cx="3692004" cy="4525963"/>
          </a:xfrm>
          <a:noFill/>
          <a:ln/>
        </p:spPr>
      </p:pic>
      <p:sp>
        <p:nvSpPr>
          <p:cNvPr id="184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571612"/>
            <a:ext cx="4038600" cy="4525963"/>
          </a:xfrm>
        </p:spPr>
        <p:txBody>
          <a:bodyPr/>
          <a:lstStyle/>
          <a:p>
            <a:r>
              <a:rPr lang="ru-RU" sz="4400" dirty="0" smtClean="0">
                <a:solidFill>
                  <a:srgbClr val="00CC00"/>
                </a:solidFill>
              </a:rPr>
              <a:t>У меня быстрый велосипед, но моя мечта иметь скоростной</a:t>
            </a:r>
            <a:r>
              <a:rPr lang="ru-RU" sz="2800" dirty="0" smtClean="0">
                <a:solidFill>
                  <a:srgbClr val="00CC00"/>
                </a:solidFill>
              </a:rPr>
              <a:t>.</a:t>
            </a:r>
            <a:endParaRPr lang="ru-RU" sz="2800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 advTm="14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Мой друг Сережа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487" name="Picture 7" descr="сереж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6000" contrast="36000"/>
          </a:blip>
          <a:srcRect/>
          <a:stretch>
            <a:fillRect/>
          </a:stretch>
        </p:blipFill>
        <p:spPr>
          <a:xfrm>
            <a:off x="785786" y="1643050"/>
            <a:ext cx="3062288" cy="4781550"/>
          </a:xfrm>
          <a:noFill/>
          <a:ln/>
        </p:spPr>
      </p:pic>
      <p:sp>
        <p:nvSpPr>
          <p:cNvPr id="2048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33CC"/>
                </a:solidFill>
              </a:rPr>
              <a:t>Я  люблю экстрим на велосипеде. Мечта гоночный велосипед  с  шипами и окраской языка пламени.</a:t>
            </a:r>
            <a:endParaRPr lang="ru-RU" sz="36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428604"/>
            <a:ext cx="8229600" cy="2582858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tx1"/>
                </a:solidFill>
                <a:latin typeface="Comic Sans MS" pitchFamily="66" charset="0"/>
              </a:rPr>
              <a:t>Спасибо за внимание!</a:t>
            </a:r>
            <a:endParaRPr lang="ru-RU" sz="8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12524079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928934"/>
            <a:ext cx="2944743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07196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pPr marL="742950" indent="-742950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найти информацию об истории возникновения велосипеда;</a:t>
            </a:r>
          </a:p>
          <a:p>
            <a:pPr marL="742950" indent="-742950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узнать, из чего состоит велосипед, какие виды бывают;</a:t>
            </a:r>
          </a:p>
          <a:p>
            <a:pPr marL="742950" indent="-742950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провести беседу с любителями езды на велосипедах.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142984"/>
            <a:ext cx="8229600" cy="790572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узнать про велосипеды больше, чем я знаю.</a:t>
            </a:r>
            <a:endParaRPr lang="ru-RU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Подумать самостоятельно над данной темой;</a:t>
            </a:r>
          </a:p>
          <a:p>
            <a:r>
              <a:rPr lang="ru-RU" sz="3200" dirty="0" smtClean="0"/>
              <a:t>Посмотреть книги о велосипедах;</a:t>
            </a:r>
          </a:p>
          <a:p>
            <a:r>
              <a:rPr lang="ru-RU" sz="3200" dirty="0" smtClean="0"/>
              <a:t>Обратиться к компьютеру, посмотреть в глобальной компьютерной сети Интернет;</a:t>
            </a:r>
          </a:p>
          <a:p>
            <a:r>
              <a:rPr lang="ru-RU" sz="3200" dirty="0" smtClean="0"/>
              <a:t>Узнать у друзей;</a:t>
            </a:r>
          </a:p>
          <a:p>
            <a:r>
              <a:rPr lang="ru-RU" sz="3200" dirty="0" smtClean="0"/>
              <a:t>Провести беседу с любителями велосипедов.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План работы: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ln cap="rnd">
            <a:solidFill>
              <a:schemeClr val="accent1"/>
            </a:solidFill>
            <a:prstDash val="sysDot"/>
            <a:bevel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История возникновения велосипеда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    Прообраз современного велосипеда – селерифер (дословно производитель скорости). Впервые появился во Франции в 1791 году. </a:t>
            </a:r>
            <a:endParaRPr lang="ru-RU" sz="2800" dirty="0"/>
          </a:p>
        </p:txBody>
      </p:sp>
      <p:pic>
        <p:nvPicPr>
          <p:cNvPr id="4103" name="Picture 7" descr="изм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1700213"/>
            <a:ext cx="3887787" cy="4465637"/>
          </a:xfrm>
          <a:noFill/>
          <a:ln/>
        </p:spPr>
      </p:pic>
    </p:spTree>
  </p:cSld>
  <p:clrMapOvr>
    <a:masterClrMapping/>
  </p:clrMapOvr>
  <p:transition advTm="15375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1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0003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/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Гениальный итальянский художник  и  мыслитель Леонардо да Винчи, живший 4 века тому назад, сделал эскиз экипажа, очень похожего на современный велосипед.</a:t>
            </a:r>
            <a:br>
              <a:rPr lang="ru-RU" sz="3600" b="1" dirty="0" smtClean="0">
                <a:solidFill>
                  <a:schemeClr val="tx2"/>
                </a:solidFill>
              </a:rPr>
            </a:br>
            <a:r>
              <a:rPr lang="ru-RU" sz="3600" b="1" dirty="0" smtClean="0">
                <a:solidFill>
                  <a:schemeClr val="tx2"/>
                </a:solidFill>
              </a:rPr>
              <a:t>На латинском </a:t>
            </a:r>
            <a:r>
              <a:rPr sz="3600" b="1" i="1" smtClean="0">
                <a:solidFill>
                  <a:schemeClr val="bg2"/>
                </a:solidFill>
              </a:rPr>
              <a:t>velox</a:t>
            </a:r>
            <a:r>
              <a:rPr sz="3600" b="1" i="1" smtClean="0">
                <a:solidFill>
                  <a:schemeClr val="tx2"/>
                </a:solidFill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</a:rPr>
              <a:t>значит быстрый и </a:t>
            </a:r>
            <a:r>
              <a:rPr sz="3600" b="1" i="1" smtClean="0">
                <a:solidFill>
                  <a:schemeClr val="bg2"/>
                </a:solidFill>
              </a:rPr>
              <a:t>pedis</a:t>
            </a:r>
            <a:r>
              <a:rPr sz="3600" b="1" i="1" smtClean="0">
                <a:solidFill>
                  <a:schemeClr val="tx2"/>
                </a:solidFill>
              </a:rPr>
              <a:t> </a:t>
            </a:r>
            <a:r>
              <a:rPr lang="ru-RU" sz="3600" b="1" i="1" dirty="0" smtClean="0">
                <a:solidFill>
                  <a:schemeClr val="tx2"/>
                </a:solidFill>
              </a:rPr>
              <a:t>- </a:t>
            </a:r>
            <a:r>
              <a:rPr lang="ru-RU" sz="3600" b="1" dirty="0" smtClean="0">
                <a:solidFill>
                  <a:schemeClr val="tx2"/>
                </a:solidFill>
              </a:rPr>
              <a:t>ноги.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1242258929_veli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643314"/>
            <a:ext cx="3214710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Старинные велосипеды</a:t>
            </a:r>
            <a:endParaRPr lang="ru-RU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5" name="Picture 7" descr="изм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3731" y="2081212"/>
            <a:ext cx="3686175" cy="3457575"/>
          </a:xfrm>
          <a:noFill/>
          <a:ln/>
        </p:spPr>
      </p:pic>
      <p:pic>
        <p:nvPicPr>
          <p:cNvPr id="7178" name="Picture 10" descr="изм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63294" y="2162175"/>
            <a:ext cx="3829050" cy="3295650"/>
          </a:xfrm>
          <a:noFill/>
          <a:ln/>
        </p:spPr>
      </p:pic>
    </p:spTree>
  </p:cSld>
  <p:clrMapOvr>
    <a:masterClrMapping/>
  </p:clrMapOvr>
  <p:transition advTm="84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изм 5"/>
          <p:cNvPicPr>
            <a:picLocks noGrp="1" noChangeAspect="1" noChangeArrowheads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1019175" y="681038"/>
            <a:ext cx="7105650" cy="5038725"/>
          </a:xfrm>
          <a:noFill/>
          <a:ln/>
        </p:spPr>
      </p:pic>
    </p:spTree>
  </p:cSld>
  <p:clrMapOvr>
    <a:masterClrMapping/>
  </p:clrMapOvr>
  <p:transition advTm="156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714348" y="571480"/>
            <a:ext cx="8229600" cy="5851525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знаю, что:</a:t>
            </a:r>
            <a:endParaRPr lang="ru-RU" sz="4400" b="1" dirty="0" smtClean="0"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/>
              <a:t>		</a:t>
            </a:r>
            <a:r>
              <a:rPr lang="ru-RU" sz="4000" dirty="0" smtClean="0">
                <a:solidFill>
                  <a:schemeClr val="accent2"/>
                </a:solidFill>
              </a:rPr>
              <a:t>Велосипед  состоит из рамы, вилки, двух колёс  с крыльями, багажника, цепи, руля, седла.</a:t>
            </a:r>
          </a:p>
          <a:p>
            <a:pPr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		Некоторые бывают с корзинами, насосами, с переключателями скоростей.  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3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071678"/>
            <a:ext cx="5626740" cy="42862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85728"/>
            <a:ext cx="73581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книг мне удалось узнать про велосипед следующее: 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205</TotalTime>
  <Words>199</Words>
  <Application>Microsoft PowerPoint</Application>
  <PresentationFormat>Экран (4:3)</PresentationFormat>
  <Paragraphs>33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Как  и  почему появился велосипед</vt:lpstr>
      <vt:lpstr>Цель: узнать про велосипеды больше, чем я знаю.</vt:lpstr>
      <vt:lpstr>План работы:</vt:lpstr>
      <vt:lpstr>История возникновения велосипеда</vt:lpstr>
      <vt:lpstr> Гениальный итальянский художник  и  мыслитель Леонардо да Винчи, живший 4 века тому назад, сделал эскиз экипажа, очень похожего на современный велосипед. На латинском velox значит быстрый и pedis - ноги.</vt:lpstr>
      <vt:lpstr>Старинные велосипеды</vt:lpstr>
      <vt:lpstr>Слайд 7</vt:lpstr>
      <vt:lpstr>Слайд 8</vt:lpstr>
      <vt:lpstr>Слайд 9</vt:lpstr>
      <vt:lpstr>Гоночный велосипед</vt:lpstr>
      <vt:lpstr>Скоростные велосипеды</vt:lpstr>
      <vt:lpstr>Тандем</vt:lpstr>
      <vt:lpstr>Мой друг Никита.</vt:lpstr>
      <vt:lpstr>Моя подружка Соня</vt:lpstr>
      <vt:lpstr>Мой друг Сережа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075048-2101</dc:creator>
  <cp:lastModifiedBy>Людмила</cp:lastModifiedBy>
  <cp:revision>26</cp:revision>
  <dcterms:created xsi:type="dcterms:W3CDTF">2011-04-07T11:35:37Z</dcterms:created>
  <dcterms:modified xsi:type="dcterms:W3CDTF">2011-05-08T02:12:08Z</dcterms:modified>
</cp:coreProperties>
</file>