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9" r:id="rId6"/>
    <p:sldId id="260" r:id="rId7"/>
    <p:sldId id="258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zaker.ru/foo/26/nezhno_zelenyy_fon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763000" cy="2286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Презентация по безопасности жизнедеятельности детей и сотрудников в детском саду</a:t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«Гигиенические требования к цветовому оформлению помещений дошкольных учреждений»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715000" y="4191000"/>
            <a:ext cx="3733800" cy="1905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Тюрина </a:t>
            </a:r>
            <a:r>
              <a:rPr lang="ru-RU" sz="2000" dirty="0" smtClean="0"/>
              <a:t>Ирина Васильевна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733800" y="6324600"/>
            <a:ext cx="10668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sz="2000" dirty="0" smtClean="0"/>
              <a:t>2018г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zaker.ru/foo/26/nezhno_zelenyy_fon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24000" y="2514600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zaker.ru/foo/26/nezhno_zelenyy_fon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500" dirty="0" smtClean="0"/>
              <a:t>Цветовой климат учебных помещений оказывает большое физиологическое влияние на организм детей. Создание оптимальной цветовой среды значительно снижает общее и зрительное утомление, способствует улучшению освещенности помещений, оказывает положительное влияние на эмоциональное состояние воспитанников.</a:t>
            </a:r>
            <a:br>
              <a:rPr lang="ru-RU" sz="2500" dirty="0" smtClean="0"/>
            </a:br>
            <a:endParaRPr lang="ru-RU" sz="2500" dirty="0"/>
          </a:p>
        </p:txBody>
      </p:sp>
      <p:pic>
        <p:nvPicPr>
          <p:cNvPr id="14338" name="Picture 2" descr="http://images.myshared.ru/4/276821/slide_4.jpg"/>
          <p:cNvPicPr>
            <a:picLocks noChangeAspect="1" noChangeArrowheads="1"/>
          </p:cNvPicPr>
          <p:nvPr/>
        </p:nvPicPr>
        <p:blipFill>
          <a:blip r:embed="rId3"/>
          <a:srcRect l="5000" t="6667" r="8000" b="6667"/>
          <a:stretch>
            <a:fillRect/>
          </a:stretch>
        </p:blipFill>
        <p:spPr bwMode="auto">
          <a:xfrm>
            <a:off x="609600" y="2707000"/>
            <a:ext cx="5148000" cy="384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zaker.ru/foo/26/nezhno_zelenyy_fon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1"/>
            <a:ext cx="8229600" cy="26670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	При цветовом оформлении помещений необходимо учитывать основные характеристики хроматических цветов: один цветовой тон (например, красный, зеленый, синий и др.), насыщенность (степень «разбавления» спектрального цвета белым: чем больше «примесь» белого, тем светлее становится основной цвет) и яркость, зависящую от падающего на окрашенный объект общего светового потока.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38200" y="3124200"/>
            <a:ext cx="77724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Для ориентировочной оценки коэффициента отражения следует иметь в виду, что </a:t>
            </a:r>
            <a:r>
              <a:rPr kumimoji="0" lang="ru-RU" sz="2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оранжевато-желтый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цвет отражает 40—70 % световых лучей, желтый — 40—60 %, зеленовато-желтый — 50—58%, желтовато-зеленый 40—50%, зеленый, зеленовато-голубой — 35—40%, </a:t>
            </a:r>
            <a:r>
              <a:rPr kumimoji="0" lang="ru-RU" sz="2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голубой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— 40—45%.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zaker.ru/foo/26/nezhno_zelenyy_fon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248400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/>
              <a:t>	С учетом физиолого-гигиенических и физических свойств цветовых раздражителей при цветовом оформлении следует также уделять внимание психологическому влиянию цвета. Так, красный, оранжевый, желтый цвета и их оттенки — «теплые» цвета — создают впечатление тепла и действуют возбуждающе. Зеленый, зелено-голубой, </a:t>
            </a:r>
            <a:r>
              <a:rPr lang="ru-RU" dirty="0" err="1" smtClean="0"/>
              <a:t>голубые</a:t>
            </a:r>
            <a:r>
              <a:rPr lang="ru-RU" dirty="0" smtClean="0"/>
              <a:t> цвета и их оттенки «холодные» цвета — создают впечатление холода, снижают напряжение зрения, действуют успокаивающе и тем самым поддерживают высокий уровень работоспособности.</a:t>
            </a:r>
          </a:p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dirty="0" smtClean="0"/>
              <a:t>	Светлые оттенки цветов благодаря высокому коэффициенту отражения увеличивают освещенность помещений, вызывают субъективное ощущение легкости и увеличения объема помещения.</a:t>
            </a:r>
          </a:p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dirty="0" smtClean="0"/>
              <a:t>	Темные оттенки цветов производят гнетущее впечатление, снижают коэффициент отражения поверхности помещения, способствуют возникновению раннего зрительного и общего утомления, оказывают отрицательное воздействие на эмоциональную сферу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zaker.ru/foo/26/nezhno_zelenyy_fon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219200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smtClean="0"/>
              <a:t>На основании изучения влияния цветов на зрительный анализатор было выделено 3 группы цветов, которые могут быть использованы при цветовом оформлении.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5362" name="Picture 2" descr="&quot;Цвета везде, цвета повсюду...&quot; - Психология цвета в повседневной жизни"/>
          <p:cNvPicPr>
            <a:picLocks noChangeAspect="1" noChangeArrowheads="1"/>
          </p:cNvPicPr>
          <p:nvPr/>
        </p:nvPicPr>
        <p:blipFill>
          <a:blip r:embed="rId3"/>
          <a:srcRect l="11100" t="6215" r="11289"/>
          <a:stretch>
            <a:fillRect/>
          </a:stretch>
        </p:blipFill>
        <p:spPr bwMode="auto">
          <a:xfrm>
            <a:off x="4724400" y="2438400"/>
            <a:ext cx="4191000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52400" y="1524000"/>
            <a:ext cx="8839200" cy="11430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/>
              <a:t>	Первая группа — оптимальная, которая включает в себя цвета средневолновой части спектра и характеризуется слабой насыщенностью и высоким коэффициентом отражения (светлота). </a:t>
            </a:r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28600" y="2514600"/>
            <a:ext cx="4572000" cy="3962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К этой группе относятся цвета с насыщенностью не более 40 % и коэффициентом отражения не менее 40 % (оранжево-желтые, желтые, желто-зеленые, голубовато-зеленые, зеленовато-голубые,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голубые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белые и серые). Они могут быть использованы для окраски основных поверхностей (стены в приемной, раздевальной, групповых комнатах, в зале для гимнастических занятий, цвет штор, окраска мебели и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пр.).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zaker.ru/foo/26/nezhno_zelenyy_fon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1001"/>
            <a:ext cx="8610600" cy="2438399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Ко второй группе относятся </a:t>
            </a:r>
            <a:r>
              <a:rPr lang="ru-RU" dirty="0" err="1" smtClean="0"/>
              <a:t>субоптимальные</a:t>
            </a:r>
            <a:r>
              <a:rPr lang="ru-RU" dirty="0" smtClean="0"/>
              <a:t> цвета, предназначенные для окраски отдельных частей поверхностей, когда требуется сделать акцент на определенный цветовой тон с целью улучшения различения предметов. Эта группа включает цвета с чистотой в пределах от 32 до 60 % и коэффициентом отражения не менее 30 %. 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17412" name="Picture 4" descr="http://tu-baginya.ru/wp-content/uploads/2017/07/3-25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39200" y="2667000"/>
            <a:ext cx="3600000" cy="3600000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304800" y="2667000"/>
            <a:ext cx="4648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Группа содержит цветовые оттенки: красные, красно-оранжевые, оранжево-желтые, желтые, желто-зеленые,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голубые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синие, фиолетовые, пурпурные и серые. Цвета этой группы используются при создании отдельных элементов интерьера помещений, контрастных цветовых сочетаний.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zaker.ru/foo/26/nezhno_zelenyy_fon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1"/>
            <a:ext cx="7391400" cy="3581399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	В третью группу входят предупреждающие цвета, предназначенные для окраски оборудования, где требуются указания об опасности. Эта группа содержит цвета с чистотой от 40 % и выше, с неограниченным коэффициентом отражения. В нее входят помимо вышеуказанных цветов черный и флуоресцентные цвета (цвет маркировки мебели, ограждений, электрощитов и пр.).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zaker.ru/foo/26/nezhno_zelenyy_fon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457200"/>
            <a:ext cx="8229600" cy="25908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	При ориентации окон на юг, юго-восток, юго-запад используют «холодные» цвета со сравнительно высоким коэффициентом отражения (выше 50 %): светло-серые, светло-зеленые, зелено-голубые, светло-голубые. Если окна ориентированы на север, северо-восток, северо-запад, используют «теплые» цвета с высоким коэффициентом отражения: оранжево-желтые, желтые, желтовато-зеленые.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18435" name="Picture 3" descr="C:\Users\Администратор\Desktop\detsad-tsu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505200"/>
            <a:ext cx="4419600" cy="2886456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8436" name="Picture 4" descr="C:\Users\Администратор\Desktop\f3ce25f1a07b3513de047dcc8a2753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3505200"/>
            <a:ext cx="3810000" cy="2895600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 descr="http://zaker.ru/foo/26/nezhno_zelenyy_fon_160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81000"/>
            <a:ext cx="4724400" cy="2895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Стены не следует окрашивать в цвета с низким коэффициентом отражения, а также в цвета крайних участков спектра (красный и его оттенки, синий, фиолетовый), которые утомляют зрение, неблагоприятно влияют на эмоциональный тонус, снижают уровень освещенности помещений.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C:\Users\Администратор\Desktop\92121055_dizajndlyadetskogosada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429000"/>
            <a:ext cx="3757613" cy="281404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19460" name="Picture 4" descr="http://wergin.ru/_upload/fm/2304.jpg"/>
          <p:cNvPicPr>
            <a:picLocks noChangeAspect="1" noChangeArrowheads="1"/>
          </p:cNvPicPr>
          <p:nvPr/>
        </p:nvPicPr>
        <p:blipFill>
          <a:blip r:embed="rId4"/>
          <a:srcRect l="42500"/>
          <a:stretch>
            <a:fillRect/>
          </a:stretch>
        </p:blipFill>
        <p:spPr bwMode="auto">
          <a:xfrm>
            <a:off x="5715000" y="3124200"/>
            <a:ext cx="2819400" cy="325610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19462" name="Picture 6" descr="http://photointeriorpro.ru/uploads/posts/2015-12/1449151434_interer-detskoy-komnaty-ikea-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228600"/>
            <a:ext cx="3600000" cy="22716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876800" y="0"/>
            <a:ext cx="4267200" cy="2667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14400" y="3276600"/>
            <a:ext cx="4114800" cy="3048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5334000" y="3048000"/>
            <a:ext cx="4038600" cy="3581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762000" y="3048000"/>
            <a:ext cx="4419600" cy="3276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5334000" y="2971800"/>
            <a:ext cx="3581400" cy="3581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 flipV="1">
            <a:off x="5029200" y="152400"/>
            <a:ext cx="3886200" cy="2514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116</Words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по безопасности жизнедеятельности детей и сотрудников в детском саду   «Гигиенические требования к цветовому оформлению помещений дошкольных учреждений»</vt:lpstr>
      <vt:lpstr>Цветовой климат учебных помещений оказывает большое физиологическое влияние на организм детей. Создание оптимальной цветовой среды значительно снижает общее и зрительное утомление, способствует улучшению освещенности помещений, оказывает положительное влияние на эмоциональное состояние воспитанников. </vt:lpstr>
      <vt:lpstr>Слайд 3</vt:lpstr>
      <vt:lpstr>Слайд 4</vt:lpstr>
      <vt:lpstr>На основании изучения влияния цветов на зрительный анализатор было выделено 3 группы цветов, которые могут быть использованы при цветовом оформлении. 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13</cp:revision>
  <dcterms:created xsi:type="dcterms:W3CDTF">2017-12-16T14:15:38Z</dcterms:created>
  <dcterms:modified xsi:type="dcterms:W3CDTF">2018-01-31T16:35:41Z</dcterms:modified>
</cp:coreProperties>
</file>