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75" r:id="rId11"/>
    <p:sldId id="276" r:id="rId12"/>
    <p:sldId id="265" r:id="rId13"/>
    <p:sldId id="270" r:id="rId14"/>
    <p:sldId id="266" r:id="rId15"/>
    <p:sldId id="267" r:id="rId16"/>
    <p:sldId id="269" r:id="rId17"/>
    <p:sldId id="271" r:id="rId18"/>
    <p:sldId id="272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77F1D-8435-4713-9C28-04ACEF74A2FB}" type="datetimeFigureOut">
              <a:rPr lang="ru-RU" smtClean="0"/>
              <a:t>07.01.2014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05C1E-5DA6-4119-AAC3-585FF5521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49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56;&#1086;&#1084;&#1072;&#1085;&#1086;&#1074;&#1089;&#1082;&#1072;&#1103;\Skazochnyj_zimnij_les_-_Zvuk_(iplayer.fm)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662137"/>
            <a:ext cx="889248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Правописание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парных глухих согласных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середине и на конце слов.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Рабочий стол\Романовская\35725856_1227485683_35392e12857af97bbf8a4834b5d6f9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6912768" cy="49456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80526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 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5805264"/>
            <a:ext cx="1288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5805264"/>
            <a:ext cx="1472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5805264"/>
            <a:ext cx="2082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ОВЫЙ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User\Рабочий стол\Романовская\Берёз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4824536" cy="55548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00192" y="1052736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348880"/>
            <a:ext cx="1568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3717032"/>
            <a:ext cx="2457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ОВЫЙ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941168"/>
            <a:ext cx="26228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БЕРЁ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ОНЬКА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омановская\Marsican-Brown-Bear-in-the-snow-near-its-winter-den-photo-9-1024x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Романовская\0_27a4b_dea8e045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"/>
            <a:ext cx="9144000" cy="6892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новую корзинку я вплела ивовый пру.. 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314096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Зимой пру..  затягивается льдом.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новую корзинку я вплела ивовый пру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3212976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Зимой пру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затягивается льдом.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омановская\676236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9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омановская\676236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9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594928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Де..   Моро..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омановская\6762363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9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594928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Моро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Skazochnyj_zimnij_les_-_Zvuk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6567443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3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76672"/>
            <a:ext cx="6408712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Шарф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Перчатки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Пальто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Валенки</a:t>
            </a:r>
          </a:p>
          <a:p>
            <a:pPr algn="ctr">
              <a:lnSpc>
                <a:spcPct val="250000"/>
              </a:lnSpc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Шубка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Сапожки</a:t>
            </a:r>
          </a:p>
          <a:p>
            <a:pPr algn="just">
              <a:lnSpc>
                <a:spcPct val="250000"/>
              </a:lnSpc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Варежки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Шапка</a:t>
            </a:r>
          </a:p>
          <a:p>
            <a:pPr algn="ctr">
              <a:lnSpc>
                <a:spcPct val="250000"/>
              </a:lnSpc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User\Рабочий стол\Романовская\varegki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76672"/>
            <a:ext cx="2049036" cy="18031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2420888"/>
            <a:ext cx="1693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Варе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ж</a:t>
            </a:r>
            <a:r>
              <a:rPr lang="ru-RU" sz="2800" b="1" dirty="0" smtClean="0"/>
              <a:t>ки</a:t>
            </a:r>
            <a:endParaRPr lang="ru-RU" sz="2800" b="1" dirty="0"/>
          </a:p>
        </p:txBody>
      </p:sp>
      <p:pic>
        <p:nvPicPr>
          <p:cNvPr id="14340" name="Picture 4" descr="C:\Documents and Settings\User\Рабочий стол\Романовская\bask-subzero-h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76672"/>
            <a:ext cx="1777380" cy="17773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36096" y="2420888"/>
            <a:ext cx="1478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Ша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sz="2800" b="1" dirty="0" smtClean="0"/>
              <a:t>ка</a:t>
            </a:r>
            <a:endParaRPr lang="ru-RU" sz="2800" b="1" dirty="0"/>
          </a:p>
        </p:txBody>
      </p:sp>
      <p:pic>
        <p:nvPicPr>
          <p:cNvPr id="14341" name="Picture 5" descr="C:\Documents and Settings\User\Рабочий стол\Романовская\fbed7f097fa94ec5c567cd2b708f9a3d.jpg"/>
          <p:cNvPicPr>
            <a:picLocks noChangeAspect="1" noChangeArrowheads="1"/>
          </p:cNvPicPr>
          <p:nvPr/>
        </p:nvPicPr>
        <p:blipFill>
          <a:blip r:embed="rId4" cstate="print"/>
          <a:srcRect l="12051" t="7238" r="13235" b="2284"/>
          <a:stretch>
            <a:fillRect/>
          </a:stretch>
        </p:blipFill>
        <p:spPr bwMode="auto">
          <a:xfrm>
            <a:off x="1331640" y="3645024"/>
            <a:ext cx="2232248" cy="18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19672" y="566124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Сапо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ж</a:t>
            </a:r>
            <a:r>
              <a:rPr lang="ru-RU" sz="2800" b="1" dirty="0" smtClean="0"/>
              <a:t>ки</a:t>
            </a:r>
            <a:endParaRPr lang="ru-RU" sz="2800" b="1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5" cstate="print"/>
          <a:srcRect t="2851" r="3049" b="8752"/>
          <a:stretch>
            <a:fillRect/>
          </a:stretch>
        </p:blipFill>
        <p:spPr bwMode="auto">
          <a:xfrm>
            <a:off x="5076056" y="3573016"/>
            <a:ext cx="2088231" cy="190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508104" y="5661248"/>
            <a:ext cx="1218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Шу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</a:t>
            </a:r>
            <a:r>
              <a:rPr lang="ru-RU" sz="2800" b="1" dirty="0" smtClean="0"/>
              <a:t>ка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28800"/>
            <a:ext cx="79208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Мы надели тёплые шапки, шубки, сапожки, варежки и пошли на прогулку.</a:t>
            </a:r>
          </a:p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User\Рабочий стол\Романовская\0_78832_4feaac7c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276872"/>
            <a:ext cx="8229870" cy="1828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Сказочная дорожка привела нас в зимний лес.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276872"/>
            <a:ext cx="82298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Сказо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чн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ая доро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 прив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 нас в зимний лес.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-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1196752"/>
            <a:ext cx="1411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119675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ОВИК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60232" y="1196752"/>
            <a:ext cx="21932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14096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СУГРО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314096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СУГРО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3140968"/>
            <a:ext cx="2204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СУГРО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4" y="0"/>
            <a:ext cx="913730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112</Words>
  <Application>Microsoft Office PowerPoint</Application>
  <PresentationFormat>Экран (4:3)</PresentationFormat>
  <Paragraphs>34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4</cp:revision>
  <dcterms:modified xsi:type="dcterms:W3CDTF">2014-01-07T10:54:05Z</dcterms:modified>
</cp:coreProperties>
</file>