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9" r:id="rId7"/>
    <p:sldId id="267" r:id="rId8"/>
    <p:sldId id="265" r:id="rId9"/>
    <p:sldId id="261" r:id="rId10"/>
    <p:sldId id="262" r:id="rId11"/>
    <p:sldId id="26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7" y="0"/>
            <a:ext cx="9139943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836986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тему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развития электроэнергетики в Александров-Гай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5408" y="4581128"/>
            <a:ext cx="5328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Выполнили: Обучающийся 3 курса 32 группы </a:t>
            </a:r>
          </a:p>
          <a:p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 профессии «Электромонтер»</a:t>
            </a:r>
            <a:b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Гатаулин</a:t>
            </a:r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Канат </a:t>
            </a:r>
          </a:p>
          <a:p>
            <a:r>
              <a:rPr lang="ru-RU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Нысангалиев</a:t>
            </a:r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Нуржан</a:t>
            </a:r>
            <a:endParaRPr lang="ru-RU" sz="20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Руководитель: Искалиев Т.М.</a:t>
            </a:r>
            <a:endParaRPr lang="ru-RU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95736" y="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Основные этапы развития электроэнергетики в </a:t>
            </a:r>
            <a:r>
              <a:rPr lang="ru-RU" sz="2800" dirty="0" err="1" smtClean="0"/>
              <a:t>Александрово-Гае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484785"/>
            <a:ext cx="6174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Когда-то наш район снабжала электричеством дизельная станция, из-за малой мощности далеко не все пользовались электроэнергией. В селах района также работали в определенные часы электростанции. </a:t>
            </a:r>
            <a:endParaRPr lang="ru-RU" sz="2000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779912" y="2996952"/>
            <a:ext cx="475151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приходом, в середине 1960-х годов, в район электроэнергии из общей системы отпала необходимость в автономных дизельных станциях. Районная электростанция превратилась в организацию районные электрические сети (РЭС). С 1974 по 1984 годы РЭС руководил Г.Г. Харитонов.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Сейчас в районе действуют более 200 трансформаторных подстанций 10/0,4 кВт.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1" name="Picture 3" descr="http://cabinet.mrsk-sib.ru/42/press/news/Documents/DSC_2040-%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2936"/>
            <a:ext cx="3779912" cy="400506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7" y="0"/>
            <a:ext cx="913994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43808" y="0"/>
            <a:ext cx="33778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Заключение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836712"/>
            <a:ext cx="4788024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/>
              <a:t>Проделанная нами работа показала, что развитие энергетической отрасли в </a:t>
            </a:r>
            <a:r>
              <a:rPr lang="ru-RU" sz="2400" dirty="0" err="1" smtClean="0"/>
              <a:t>Александрово</a:t>
            </a:r>
            <a:r>
              <a:rPr lang="ru-RU" sz="2400" dirty="0" smtClean="0"/>
              <a:t> –гае проходило поэтапно и имело огромное значение для развития экономики всей саратовской области.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Каждый этап в масштаба </a:t>
            </a:r>
            <a:r>
              <a:rPr lang="ru-RU" sz="2400" dirty="0" err="1" smtClean="0"/>
              <a:t>Александоро-гая</a:t>
            </a:r>
            <a:r>
              <a:rPr lang="ru-RU" sz="2400" dirty="0" smtClean="0"/>
              <a:t> можно считать революционным, а все эти преобразования совершали люди- наши земляки. В своей будущей работе я хотел бы рассказать о людях, который</a:t>
            </a:r>
            <a:r>
              <a:rPr lang="ru-RU" sz="3200" dirty="0" smtClean="0"/>
              <a:t> </a:t>
            </a:r>
            <a:r>
              <a:rPr lang="ru-RU" sz="2400" dirty="0" smtClean="0"/>
              <a:t>выполняли эту сложную, но очень нужную для всех.</a:t>
            </a:r>
          </a:p>
        </p:txBody>
      </p:sp>
      <p:pic>
        <p:nvPicPr>
          <p:cNvPr id="8" name="Picture 4" descr="https://pp.userapi.com/c824501/v824501823/5d0b0/NmuAu8Tjf3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21088"/>
            <a:ext cx="4427984" cy="2636912"/>
          </a:xfrm>
          <a:prstGeom prst="rect">
            <a:avLst/>
          </a:prstGeom>
          <a:noFill/>
        </p:spPr>
      </p:pic>
      <p:pic>
        <p:nvPicPr>
          <p:cNvPr id="21507" name="Picture 3" descr="H:\балзия\lVww7o_nke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052736"/>
            <a:ext cx="3995936" cy="2996952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61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внимание!!! </a:t>
            </a:r>
            <a:endParaRPr lang="ru-RU" sz="6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5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9943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39752" y="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История развития</a:t>
            </a:r>
            <a:br>
              <a:rPr lang="ru-RU" sz="3600" dirty="0" smtClean="0"/>
            </a:br>
            <a:r>
              <a:rPr lang="ru-RU" sz="3600" dirty="0" smtClean="0"/>
              <a:t>электроэнергетики.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268761"/>
            <a:ext cx="4139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 Narrow" pitchFamily="34" charset="0"/>
              </a:rPr>
              <a:t>Электричество (от греч. Янтарь) совокупность явлений, в которых обнаруживается существование, движение и взаимодействие заряженных частиц.</a:t>
            </a:r>
          </a:p>
          <a:p>
            <a:r>
              <a:rPr lang="ru-RU" sz="2800" b="1" dirty="0" smtClean="0">
                <a:latin typeface="Arial Narrow" pitchFamily="34" charset="0"/>
              </a:rPr>
              <a:t>Отцами основателями данной отросли науки стали: Кулон, Вольт, </a:t>
            </a:r>
            <a:r>
              <a:rPr lang="ru-RU" sz="2800" b="1" dirty="0" err="1" smtClean="0">
                <a:latin typeface="Arial Narrow" pitchFamily="34" charset="0"/>
              </a:rPr>
              <a:t>Гаус</a:t>
            </a:r>
            <a:r>
              <a:rPr lang="ru-RU" sz="2800" b="1" dirty="0" smtClean="0">
                <a:latin typeface="Arial Narrow" pitchFamily="34" charset="0"/>
              </a:rPr>
              <a:t> и др.</a:t>
            </a:r>
          </a:p>
        </p:txBody>
      </p:sp>
      <p:pic>
        <p:nvPicPr>
          <p:cNvPr id="6" name="Picture 16" descr="ris_7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268761"/>
            <a:ext cx="4968875" cy="55892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5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9943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75656" y="0"/>
            <a:ext cx="59660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Электрическое освещение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41277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В 1802 г. В.В Петров обнаружил явление электрической дуги- это стало основой для создания средств электрического освещения</a:t>
            </a:r>
          </a:p>
        </p:txBody>
      </p:sp>
      <p:pic>
        <p:nvPicPr>
          <p:cNvPr id="6" name="Picture 9" descr="0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4662487"/>
            <a:ext cx="2711450" cy="2195513"/>
          </a:xfrm>
          <a:prstGeom prst="rect">
            <a:avLst/>
          </a:prstGeom>
        </p:spPr>
      </p:pic>
      <p:pic>
        <p:nvPicPr>
          <p:cNvPr id="7" name="Picture 13" descr="23974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980728"/>
            <a:ext cx="2355850" cy="367188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5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67744" y="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Использование электричества в конце </a:t>
            </a:r>
            <a:r>
              <a:rPr lang="en-US" sz="3600" dirty="0" smtClean="0"/>
              <a:t>XIX</a:t>
            </a:r>
            <a:r>
              <a:rPr lang="ru-RU" sz="3600" dirty="0" smtClean="0"/>
              <a:t> века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84124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Первые Электростанции появились в 70-х годах </a:t>
            </a:r>
            <a:r>
              <a:rPr lang="en-US" sz="2800" dirty="0" smtClean="0"/>
              <a:t>XIX</a:t>
            </a:r>
            <a:r>
              <a:rPr lang="ru-RU" sz="2800" dirty="0" smtClean="0"/>
              <a:t> века</a:t>
            </a:r>
          </a:p>
          <a:p>
            <a:r>
              <a:rPr lang="ru-RU" sz="2800" dirty="0" smtClean="0"/>
              <a:t>В 1884 году в Англии была пущена первая электростанция</a:t>
            </a:r>
          </a:p>
        </p:txBody>
      </p:sp>
      <p:pic>
        <p:nvPicPr>
          <p:cNvPr id="6" name="Picture 5" descr="1p12212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844824"/>
            <a:ext cx="3491880" cy="501317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15366" name="Picture 6" descr="Структура электроэнергетики Росс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Крупнейшие электростанци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Производство электроэнергии по странам мира, млрд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7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7" y="0"/>
            <a:ext cx="9139943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cs typeface="Arial" pitchFamily="34" charset="0"/>
              </a:rPr>
              <a:t>В Саратове первое электричество появилось в 1889 году, это было освещение внутреннего и внешнего интерьера гостиницы «Россия».  Принято считать, что история электроэнергетики нашего города началась с появления на мельнице, принадлежавшей немецким мукомолам – братьям Шмидт, электроустановки мощностью в 15 кВт. В последующем сооруженные на некоторых предприятиях электрогенерирующие машины отличались сравнительно небольшой мощностью, достаточной только для собственной потребности предприятий. Введенной в конце описываемого века установки мощностью в 60 кВт хватило на освещение нескольких магазинов на центральной улице города.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cs typeface="Arial" pitchFamily="34" charset="0"/>
              </a:rPr>
              <a:t>Дальнейшие два десятилетия отличались стремительным ростом числа мелких электростанций (15 – 100 кВт), обеспечивающих работу соответствующих промышленных предприятий, однако все еще маломощных для освещения города.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cs typeface="Arial" pitchFamily="34" charset="0"/>
              </a:rPr>
              <a:t>Начало централизованного электроосвещения на постоянном токе улиц города и квартир горожан было положено введенной в эксплуатацию в 1908 году дизельной электростанцией мощностью в 3200 л.с. (ныне – пересечение улиц Б. Казачья и Рахова).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cs typeface="Arial" pitchFamily="34" charset="0"/>
              </a:rPr>
              <a:t>   </a:t>
            </a:r>
            <a:endParaRPr kumimoji="0" lang="ru-RU" sz="4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"/>
              <a:cs typeface="Arial" pitchFamily="34" charset="0"/>
            </a:endParaRPr>
          </a:p>
        </p:txBody>
      </p:sp>
      <p:pic>
        <p:nvPicPr>
          <p:cNvPr id="18434" name="Picture 2" descr="http://www.spges.ru/images/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437112"/>
            <a:ext cx="4716016" cy="2132856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23554" name="Picture 2" descr="http://www.spges.ru/images/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44436"/>
            <a:ext cx="9144000" cy="51135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35696" y="33265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Машинный зал первой дизельной электростанции</a:t>
            </a:r>
            <a:endParaRPr lang="ru-RU" sz="28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288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\</vt:lpstr>
      <vt:lpstr>Спасибо за внимание!!!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Сотрудник</cp:lastModifiedBy>
  <cp:revision>20</cp:revision>
  <dcterms:modified xsi:type="dcterms:W3CDTF">2017-12-21T05:27:29Z</dcterms:modified>
</cp:coreProperties>
</file>